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0" r:id="rId1"/>
  </p:sldMasterIdLst>
  <p:sldIdLst>
    <p:sldId id="256" r:id="rId2"/>
    <p:sldId id="258" r:id="rId3"/>
    <p:sldId id="257" r:id="rId4"/>
    <p:sldId id="259" r:id="rId5"/>
    <p:sldId id="260" r:id="rId6"/>
    <p:sldId id="261" r:id="rId7"/>
    <p:sldId id="262" r:id="rId8"/>
    <p:sldId id="274" r:id="rId9"/>
    <p:sldId id="264" r:id="rId10"/>
    <p:sldId id="265" r:id="rId11"/>
    <p:sldId id="266" r:id="rId12"/>
    <p:sldId id="267" r:id="rId13"/>
    <p:sldId id="268" r:id="rId14"/>
    <p:sldId id="275" r:id="rId15"/>
    <p:sldId id="270" r:id="rId16"/>
    <p:sldId id="272" r:id="rId17"/>
    <p:sldId id="273" r:id="rId18"/>
  </p:sldIdLst>
  <p:sldSz cx="12192000" cy="6858000"/>
  <p:notesSz cx="6858000" cy="9144000"/>
  <p:embeddedFontLst>
    <p:embeddedFont>
      <p:font typeface="Avenir Next LT Pro" panose="020B0504020202020204" pitchFamily="34" charset="0"/>
      <p:regular r:id="rId19"/>
      <p:bold r:id="rId20"/>
      <p:italic r:id="rId21"/>
      <p:boldItalic r:id="rId22"/>
    </p:embeddedFont>
    <p:embeddedFont>
      <p:font typeface="Avenir Next LT Pro Demi" panose="020B0704020202020204" pitchFamily="34" charset="0"/>
      <p:bold r:id="rId23"/>
      <p:boldItalic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1464"/>
    <a:srgbClr val="FBAE40"/>
    <a:srgbClr val="66C2F0"/>
    <a:srgbClr val="B0E0F7"/>
    <a:srgbClr val="D4EDFC"/>
    <a:srgbClr val="39B0EB"/>
    <a:srgbClr val="3F47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C79BC0-DA4E-4C74-9D2C-0F20E4518BAF}" v="9" dt="2026-05-31T16:36:02.8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4660"/>
  </p:normalViewPr>
  <p:slideViewPr>
    <p:cSldViewPr snapToGrid="0">
      <p:cViewPr varScale="1">
        <p:scale>
          <a:sx n="147" d="100"/>
          <a:sy n="147" d="100"/>
        </p:scale>
        <p:origin x="666"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Richardson" userId="b12f1a219faba2ab" providerId="LiveId" clId="{B1084E4F-73A1-4784-9FB0-E76D4AE75E49}"/>
    <pc:docChg chg="custSel modSld sldOrd modMainMaster">
      <pc:chgData name="Daniel Richardson" userId="b12f1a219faba2ab" providerId="LiveId" clId="{B1084E4F-73A1-4784-9FB0-E76D4AE75E49}" dt="2026-05-31T16:37:33.024" v="34" actId="20577"/>
      <pc:docMkLst>
        <pc:docMk/>
      </pc:docMkLst>
      <pc:sldChg chg="modSp modTransition">
        <pc:chgData name="Daniel Richardson" userId="b12f1a219faba2ab" providerId="LiveId" clId="{B1084E4F-73A1-4784-9FB0-E76D4AE75E49}" dt="2026-05-31T16:36:02.876" v="27" actId="20577"/>
        <pc:sldMkLst>
          <pc:docMk/>
          <pc:sldMk cId="0" sldId="256"/>
        </pc:sldMkLst>
        <pc:spChg chg="mod">
          <ac:chgData name="Daniel Richardson" userId="b12f1a219faba2ab" providerId="LiveId" clId="{B1084E4F-73A1-4784-9FB0-E76D4AE75E49}" dt="2026-05-09T17:08:02.662" v="2"/>
          <ac:spMkLst>
            <pc:docMk/>
            <pc:sldMk cId="0" sldId="256"/>
            <ac:spMk id="2" creationId="{00000000-0000-0000-0000-000000000000}"/>
          </ac:spMkLst>
        </pc:spChg>
        <pc:spChg chg="mod">
          <ac:chgData name="Daniel Richardson" userId="b12f1a219faba2ab" providerId="LiveId" clId="{B1084E4F-73A1-4784-9FB0-E76D4AE75E49}" dt="2026-05-31T16:36:02.876" v="27" actId="20577"/>
          <ac:spMkLst>
            <pc:docMk/>
            <pc:sldMk cId="0" sldId="256"/>
            <ac:spMk id="3" creationId="{00000000-0000-0000-0000-000000000000}"/>
          </ac:spMkLst>
        </pc:spChg>
      </pc:sldChg>
      <pc:sldChg chg="modSp">
        <pc:chgData name="Daniel Richardson" userId="b12f1a219faba2ab" providerId="LiveId" clId="{B1084E4F-73A1-4784-9FB0-E76D4AE75E49}" dt="2026-05-09T17:08:02.662" v="2"/>
        <pc:sldMkLst>
          <pc:docMk/>
          <pc:sldMk cId="0" sldId="257"/>
        </pc:sldMkLst>
        <pc:spChg chg="mod">
          <ac:chgData name="Daniel Richardson" userId="b12f1a219faba2ab" providerId="LiveId" clId="{B1084E4F-73A1-4784-9FB0-E76D4AE75E49}" dt="2026-05-09T17:08:02.662" v="2"/>
          <ac:spMkLst>
            <pc:docMk/>
            <pc:sldMk cId="0" sldId="257"/>
            <ac:spMk id="2" creationId="{00000000-0000-0000-0000-000000000000}"/>
          </ac:spMkLst>
        </pc:spChg>
        <pc:spChg chg="mod">
          <ac:chgData name="Daniel Richardson" userId="b12f1a219faba2ab" providerId="LiveId" clId="{B1084E4F-73A1-4784-9FB0-E76D4AE75E49}" dt="2026-05-09T17:08:02.662" v="2"/>
          <ac:spMkLst>
            <pc:docMk/>
            <pc:sldMk cId="0" sldId="257"/>
            <ac:spMk id="3" creationId="{00000000-0000-0000-0000-000000000000}"/>
          </ac:spMkLst>
        </pc:spChg>
        <pc:spChg chg="mod">
          <ac:chgData name="Daniel Richardson" userId="b12f1a219faba2ab" providerId="LiveId" clId="{B1084E4F-73A1-4784-9FB0-E76D4AE75E49}" dt="2026-05-09T17:08:02.662" v="2"/>
          <ac:spMkLst>
            <pc:docMk/>
            <pc:sldMk cId="0" sldId="257"/>
            <ac:spMk id="4" creationId="{00000000-0000-0000-0000-000000000000}"/>
          </ac:spMkLst>
        </pc:spChg>
        <pc:spChg chg="mod">
          <ac:chgData name="Daniel Richardson" userId="b12f1a219faba2ab" providerId="LiveId" clId="{B1084E4F-73A1-4784-9FB0-E76D4AE75E49}" dt="2026-05-09T17:08:02.662" v="2"/>
          <ac:spMkLst>
            <pc:docMk/>
            <pc:sldMk cId="0" sldId="257"/>
            <ac:spMk id="5" creationId="{00000000-0000-0000-0000-000000000000}"/>
          </ac:spMkLst>
        </pc:spChg>
        <pc:spChg chg="mod">
          <ac:chgData name="Daniel Richardson" userId="b12f1a219faba2ab" providerId="LiveId" clId="{B1084E4F-73A1-4784-9FB0-E76D4AE75E49}" dt="2026-05-09T17:08:02.662" v="2"/>
          <ac:spMkLst>
            <pc:docMk/>
            <pc:sldMk cId="0" sldId="257"/>
            <ac:spMk id="6" creationId="{00000000-0000-0000-0000-000000000000}"/>
          </ac:spMkLst>
        </pc:spChg>
        <pc:spChg chg="mod">
          <ac:chgData name="Daniel Richardson" userId="b12f1a219faba2ab" providerId="LiveId" clId="{B1084E4F-73A1-4784-9FB0-E76D4AE75E49}" dt="2026-05-09T17:08:02.662" v="2"/>
          <ac:spMkLst>
            <pc:docMk/>
            <pc:sldMk cId="0" sldId="257"/>
            <ac:spMk id="7" creationId="{00000000-0000-0000-0000-000000000000}"/>
          </ac:spMkLst>
        </pc:spChg>
      </pc:sldChg>
      <pc:sldChg chg="modSp ord">
        <pc:chgData name="Daniel Richardson" userId="b12f1a219faba2ab" providerId="LiveId" clId="{B1084E4F-73A1-4784-9FB0-E76D4AE75E49}" dt="2026-05-31T10:30:59.860" v="16"/>
        <pc:sldMkLst>
          <pc:docMk/>
          <pc:sldMk cId="0" sldId="258"/>
        </pc:sldMkLst>
        <pc:spChg chg="mod">
          <ac:chgData name="Daniel Richardson" userId="b12f1a219faba2ab" providerId="LiveId" clId="{B1084E4F-73A1-4784-9FB0-E76D4AE75E49}" dt="2026-05-09T17:08:02.662" v="2"/>
          <ac:spMkLst>
            <pc:docMk/>
            <pc:sldMk cId="0" sldId="258"/>
            <ac:spMk id="2" creationId="{00000000-0000-0000-0000-000000000000}"/>
          </ac:spMkLst>
        </pc:spChg>
        <pc:spChg chg="mod">
          <ac:chgData name="Daniel Richardson" userId="b12f1a219faba2ab" providerId="LiveId" clId="{B1084E4F-73A1-4784-9FB0-E76D4AE75E49}" dt="2026-05-09T17:08:02.662" v="2"/>
          <ac:spMkLst>
            <pc:docMk/>
            <pc:sldMk cId="0" sldId="258"/>
            <ac:spMk id="3" creationId="{00000000-0000-0000-0000-000000000000}"/>
          </ac:spMkLst>
        </pc:spChg>
      </pc:sldChg>
      <pc:sldChg chg="modSp">
        <pc:chgData name="Daniel Richardson" userId="b12f1a219faba2ab" providerId="LiveId" clId="{B1084E4F-73A1-4784-9FB0-E76D4AE75E49}" dt="2026-05-09T17:08:02.662" v="2"/>
        <pc:sldMkLst>
          <pc:docMk/>
          <pc:sldMk cId="0" sldId="259"/>
        </pc:sldMkLst>
        <pc:spChg chg="mod">
          <ac:chgData name="Daniel Richardson" userId="b12f1a219faba2ab" providerId="LiveId" clId="{B1084E4F-73A1-4784-9FB0-E76D4AE75E49}" dt="2026-05-09T17:08:02.662" v="2"/>
          <ac:spMkLst>
            <pc:docMk/>
            <pc:sldMk cId="0" sldId="259"/>
            <ac:spMk id="2" creationId="{00000000-0000-0000-0000-000000000000}"/>
          </ac:spMkLst>
        </pc:spChg>
        <pc:spChg chg="mod">
          <ac:chgData name="Daniel Richardson" userId="b12f1a219faba2ab" providerId="LiveId" clId="{B1084E4F-73A1-4784-9FB0-E76D4AE75E49}" dt="2026-05-09T17:08:02.662" v="2"/>
          <ac:spMkLst>
            <pc:docMk/>
            <pc:sldMk cId="0" sldId="259"/>
            <ac:spMk id="4" creationId="{00000000-0000-0000-0000-000000000000}"/>
          </ac:spMkLst>
        </pc:spChg>
        <pc:picChg chg="mod">
          <ac:chgData name="Daniel Richardson" userId="b12f1a219faba2ab" providerId="LiveId" clId="{B1084E4F-73A1-4784-9FB0-E76D4AE75E49}" dt="2026-05-09T17:08:02.662" v="2"/>
          <ac:picMkLst>
            <pc:docMk/>
            <pc:sldMk cId="0" sldId="259"/>
            <ac:picMk id="7" creationId="{2F8CFEA7-C102-F71F-08B4-C66B481294E1}"/>
          </ac:picMkLst>
        </pc:picChg>
      </pc:sldChg>
      <pc:sldChg chg="modSp mod">
        <pc:chgData name="Daniel Richardson" userId="b12f1a219faba2ab" providerId="LiveId" clId="{B1084E4F-73A1-4784-9FB0-E76D4AE75E49}" dt="2026-05-31T16:37:33.024" v="34" actId="20577"/>
        <pc:sldMkLst>
          <pc:docMk/>
          <pc:sldMk cId="0" sldId="260"/>
        </pc:sldMkLst>
        <pc:spChg chg="mod">
          <ac:chgData name="Daniel Richardson" userId="b12f1a219faba2ab" providerId="LiveId" clId="{B1084E4F-73A1-4784-9FB0-E76D4AE75E49}" dt="2026-05-09T17:08:02.662" v="2"/>
          <ac:spMkLst>
            <pc:docMk/>
            <pc:sldMk cId="0" sldId="260"/>
            <ac:spMk id="2" creationId="{00000000-0000-0000-0000-000000000000}"/>
          </ac:spMkLst>
        </pc:spChg>
        <pc:spChg chg="mod">
          <ac:chgData name="Daniel Richardson" userId="b12f1a219faba2ab" providerId="LiveId" clId="{B1084E4F-73A1-4784-9FB0-E76D4AE75E49}" dt="2026-05-09T17:08:02.662" v="2"/>
          <ac:spMkLst>
            <pc:docMk/>
            <pc:sldMk cId="0" sldId="260"/>
            <ac:spMk id="4" creationId="{00000000-0000-0000-0000-000000000000}"/>
          </ac:spMkLst>
        </pc:spChg>
        <pc:spChg chg="mod">
          <ac:chgData name="Daniel Richardson" userId="b12f1a219faba2ab" providerId="LiveId" clId="{B1084E4F-73A1-4784-9FB0-E76D4AE75E49}" dt="2026-05-31T16:37:33.024" v="34" actId="20577"/>
          <ac:spMkLst>
            <pc:docMk/>
            <pc:sldMk cId="0" sldId="260"/>
            <ac:spMk id="10" creationId="{BE814355-FB50-881A-23B8-FF381B478137}"/>
          </ac:spMkLst>
        </pc:spChg>
        <pc:picChg chg="mod">
          <ac:chgData name="Daniel Richardson" userId="b12f1a219faba2ab" providerId="LiveId" clId="{B1084E4F-73A1-4784-9FB0-E76D4AE75E49}" dt="2026-05-09T17:08:02.662" v="2"/>
          <ac:picMkLst>
            <pc:docMk/>
            <pc:sldMk cId="0" sldId="260"/>
            <ac:picMk id="7" creationId="{79100B0D-F1BE-4B74-E3FE-1B4BB234CAC5}"/>
          </ac:picMkLst>
        </pc:picChg>
      </pc:sldChg>
      <pc:sldChg chg="modSp">
        <pc:chgData name="Daniel Richardson" userId="b12f1a219faba2ab" providerId="LiveId" clId="{B1084E4F-73A1-4784-9FB0-E76D4AE75E49}" dt="2026-05-09T17:08:02.662" v="2"/>
        <pc:sldMkLst>
          <pc:docMk/>
          <pc:sldMk cId="0" sldId="261"/>
        </pc:sldMkLst>
        <pc:spChg chg="mod">
          <ac:chgData name="Daniel Richardson" userId="b12f1a219faba2ab" providerId="LiveId" clId="{B1084E4F-73A1-4784-9FB0-E76D4AE75E49}" dt="2026-05-09T17:08:02.662" v="2"/>
          <ac:spMkLst>
            <pc:docMk/>
            <pc:sldMk cId="0" sldId="261"/>
            <ac:spMk id="2" creationId="{00000000-0000-0000-0000-000000000000}"/>
          </ac:spMkLst>
        </pc:spChg>
        <pc:spChg chg="mod">
          <ac:chgData name="Daniel Richardson" userId="b12f1a219faba2ab" providerId="LiveId" clId="{B1084E4F-73A1-4784-9FB0-E76D4AE75E49}" dt="2026-05-09T17:08:02.662" v="2"/>
          <ac:spMkLst>
            <pc:docMk/>
            <pc:sldMk cId="0" sldId="261"/>
            <ac:spMk id="4" creationId="{00000000-0000-0000-0000-000000000000}"/>
          </ac:spMkLst>
        </pc:spChg>
        <pc:picChg chg="mod">
          <ac:chgData name="Daniel Richardson" userId="b12f1a219faba2ab" providerId="LiveId" clId="{B1084E4F-73A1-4784-9FB0-E76D4AE75E49}" dt="2026-05-09T17:08:02.662" v="2"/>
          <ac:picMkLst>
            <pc:docMk/>
            <pc:sldMk cId="0" sldId="261"/>
            <ac:picMk id="7" creationId="{1FAAE7B6-C49E-A6FD-A5BD-8AF95F8742F4}"/>
          </ac:picMkLst>
        </pc:picChg>
      </pc:sldChg>
      <pc:sldChg chg="addSp delSp modSp mod modClrScheme chgLayout">
        <pc:chgData name="Daniel Richardson" userId="b12f1a219faba2ab" providerId="LiveId" clId="{B1084E4F-73A1-4784-9FB0-E76D4AE75E49}" dt="2026-05-09T17:08:14.175" v="5" actId="700"/>
        <pc:sldMkLst>
          <pc:docMk/>
          <pc:sldMk cId="0" sldId="262"/>
        </pc:sldMkLst>
        <pc:spChg chg="mod ord">
          <ac:chgData name="Daniel Richardson" userId="b12f1a219faba2ab" providerId="LiveId" clId="{B1084E4F-73A1-4784-9FB0-E76D4AE75E49}" dt="2026-05-09T17:08:14.175" v="5" actId="700"/>
          <ac:spMkLst>
            <pc:docMk/>
            <pc:sldMk cId="0" sldId="262"/>
            <ac:spMk id="2" creationId="{00000000-0000-0000-0000-000000000000}"/>
          </ac:spMkLst>
        </pc:spChg>
        <pc:spChg chg="mod ord">
          <ac:chgData name="Daniel Richardson" userId="b12f1a219faba2ab" providerId="LiveId" clId="{B1084E4F-73A1-4784-9FB0-E76D4AE75E49}" dt="2026-05-09T17:08:14.175" v="5" actId="700"/>
          <ac:spMkLst>
            <pc:docMk/>
            <pc:sldMk cId="0" sldId="262"/>
            <ac:spMk id="4" creationId="{00000000-0000-0000-0000-000000000000}"/>
          </ac:spMkLst>
        </pc:spChg>
        <pc:spChg chg="mod ord">
          <ac:chgData name="Daniel Richardson" userId="b12f1a219faba2ab" providerId="LiveId" clId="{B1084E4F-73A1-4784-9FB0-E76D4AE75E49}" dt="2026-05-09T17:08:14.175" v="5" actId="700"/>
          <ac:spMkLst>
            <pc:docMk/>
            <pc:sldMk cId="0" sldId="262"/>
            <ac:spMk id="5" creationId="{00000000-0000-0000-0000-000000000000}"/>
          </ac:spMkLst>
        </pc:spChg>
      </pc:sldChg>
      <pc:sldChg chg="modSp">
        <pc:chgData name="Daniel Richardson" userId="b12f1a219faba2ab" providerId="LiveId" clId="{B1084E4F-73A1-4784-9FB0-E76D4AE75E49}" dt="2026-05-09T17:08:02.662" v="2"/>
        <pc:sldMkLst>
          <pc:docMk/>
          <pc:sldMk cId="0" sldId="264"/>
        </pc:sldMkLst>
        <pc:spChg chg="mod">
          <ac:chgData name="Daniel Richardson" userId="b12f1a219faba2ab" providerId="LiveId" clId="{B1084E4F-73A1-4784-9FB0-E76D4AE75E49}" dt="2026-05-09T17:08:02.662" v="2"/>
          <ac:spMkLst>
            <pc:docMk/>
            <pc:sldMk cId="0" sldId="264"/>
            <ac:spMk id="2" creationId="{00000000-0000-0000-0000-000000000000}"/>
          </ac:spMkLst>
        </pc:spChg>
        <pc:spChg chg="mod">
          <ac:chgData name="Daniel Richardson" userId="b12f1a219faba2ab" providerId="LiveId" clId="{B1084E4F-73A1-4784-9FB0-E76D4AE75E49}" dt="2026-05-09T17:08:02.662" v="2"/>
          <ac:spMkLst>
            <pc:docMk/>
            <pc:sldMk cId="0" sldId="264"/>
            <ac:spMk id="4" creationId="{00000000-0000-0000-0000-000000000000}"/>
          </ac:spMkLst>
        </pc:spChg>
        <pc:picChg chg="mod">
          <ac:chgData name="Daniel Richardson" userId="b12f1a219faba2ab" providerId="LiveId" clId="{B1084E4F-73A1-4784-9FB0-E76D4AE75E49}" dt="2026-05-09T17:08:02.662" v="2"/>
          <ac:picMkLst>
            <pc:docMk/>
            <pc:sldMk cId="0" sldId="264"/>
            <ac:picMk id="8" creationId="{22E3EBB2-B413-39CB-2D6E-0F06CCB7749C}"/>
          </ac:picMkLst>
        </pc:picChg>
      </pc:sldChg>
      <pc:sldChg chg="addSp delSp modSp mod modClrScheme chgLayout">
        <pc:chgData name="Daniel Richardson" userId="b12f1a219faba2ab" providerId="LiveId" clId="{B1084E4F-73A1-4784-9FB0-E76D4AE75E49}" dt="2026-05-09T17:08:20.234" v="8" actId="700"/>
        <pc:sldMkLst>
          <pc:docMk/>
          <pc:sldMk cId="0" sldId="265"/>
        </pc:sldMkLst>
        <pc:spChg chg="mod ord">
          <ac:chgData name="Daniel Richardson" userId="b12f1a219faba2ab" providerId="LiveId" clId="{B1084E4F-73A1-4784-9FB0-E76D4AE75E49}" dt="2026-05-09T17:08:20.234" v="8" actId="700"/>
          <ac:spMkLst>
            <pc:docMk/>
            <pc:sldMk cId="0" sldId="265"/>
            <ac:spMk id="2" creationId="{00000000-0000-0000-0000-000000000000}"/>
          </ac:spMkLst>
        </pc:spChg>
        <pc:spChg chg="mod ord">
          <ac:chgData name="Daniel Richardson" userId="b12f1a219faba2ab" providerId="LiveId" clId="{B1084E4F-73A1-4784-9FB0-E76D4AE75E49}" dt="2026-05-09T17:08:20.234" v="8" actId="700"/>
          <ac:spMkLst>
            <pc:docMk/>
            <pc:sldMk cId="0" sldId="265"/>
            <ac:spMk id="4" creationId="{00000000-0000-0000-0000-000000000000}"/>
          </ac:spMkLst>
        </pc:spChg>
        <pc:spChg chg="mod ord">
          <ac:chgData name="Daniel Richardson" userId="b12f1a219faba2ab" providerId="LiveId" clId="{B1084E4F-73A1-4784-9FB0-E76D4AE75E49}" dt="2026-05-09T17:08:20.234" v="8" actId="700"/>
          <ac:spMkLst>
            <pc:docMk/>
            <pc:sldMk cId="0" sldId="265"/>
            <ac:spMk id="5" creationId="{00000000-0000-0000-0000-000000000000}"/>
          </ac:spMkLst>
        </pc:spChg>
      </pc:sldChg>
      <pc:sldChg chg="modSp">
        <pc:chgData name="Daniel Richardson" userId="b12f1a219faba2ab" providerId="LiveId" clId="{B1084E4F-73A1-4784-9FB0-E76D4AE75E49}" dt="2026-05-09T17:08:02.662" v="2"/>
        <pc:sldMkLst>
          <pc:docMk/>
          <pc:sldMk cId="0" sldId="266"/>
        </pc:sldMkLst>
        <pc:spChg chg="mod">
          <ac:chgData name="Daniel Richardson" userId="b12f1a219faba2ab" providerId="LiveId" clId="{B1084E4F-73A1-4784-9FB0-E76D4AE75E49}" dt="2026-05-09T17:08:02.662" v="2"/>
          <ac:spMkLst>
            <pc:docMk/>
            <pc:sldMk cId="0" sldId="266"/>
            <ac:spMk id="2" creationId="{00000000-0000-0000-0000-000000000000}"/>
          </ac:spMkLst>
        </pc:spChg>
        <pc:spChg chg="mod">
          <ac:chgData name="Daniel Richardson" userId="b12f1a219faba2ab" providerId="LiveId" clId="{B1084E4F-73A1-4784-9FB0-E76D4AE75E49}" dt="2026-05-09T17:08:02.662" v="2"/>
          <ac:spMkLst>
            <pc:docMk/>
            <pc:sldMk cId="0" sldId="266"/>
            <ac:spMk id="4" creationId="{00000000-0000-0000-0000-000000000000}"/>
          </ac:spMkLst>
        </pc:spChg>
        <pc:picChg chg="mod">
          <ac:chgData name="Daniel Richardson" userId="b12f1a219faba2ab" providerId="LiveId" clId="{B1084E4F-73A1-4784-9FB0-E76D4AE75E49}" dt="2026-05-09T17:08:02.662" v="2"/>
          <ac:picMkLst>
            <pc:docMk/>
            <pc:sldMk cId="0" sldId="266"/>
            <ac:picMk id="8" creationId="{04890098-C6A5-988C-BD7F-F16241730260}"/>
          </ac:picMkLst>
        </pc:picChg>
      </pc:sldChg>
      <pc:sldChg chg="modSp">
        <pc:chgData name="Daniel Richardson" userId="b12f1a219faba2ab" providerId="LiveId" clId="{B1084E4F-73A1-4784-9FB0-E76D4AE75E49}" dt="2026-05-09T17:08:02.662" v="2"/>
        <pc:sldMkLst>
          <pc:docMk/>
          <pc:sldMk cId="0" sldId="267"/>
        </pc:sldMkLst>
        <pc:spChg chg="mod">
          <ac:chgData name="Daniel Richardson" userId="b12f1a219faba2ab" providerId="LiveId" clId="{B1084E4F-73A1-4784-9FB0-E76D4AE75E49}" dt="2026-05-09T17:08:02.662" v="2"/>
          <ac:spMkLst>
            <pc:docMk/>
            <pc:sldMk cId="0" sldId="267"/>
            <ac:spMk id="2" creationId="{00000000-0000-0000-0000-000000000000}"/>
          </ac:spMkLst>
        </pc:spChg>
        <pc:spChg chg="mod">
          <ac:chgData name="Daniel Richardson" userId="b12f1a219faba2ab" providerId="LiveId" clId="{B1084E4F-73A1-4784-9FB0-E76D4AE75E49}" dt="2026-05-09T17:08:02.662" v="2"/>
          <ac:spMkLst>
            <pc:docMk/>
            <pc:sldMk cId="0" sldId="267"/>
            <ac:spMk id="4" creationId="{00000000-0000-0000-0000-000000000000}"/>
          </ac:spMkLst>
        </pc:spChg>
        <pc:picChg chg="mod">
          <ac:chgData name="Daniel Richardson" userId="b12f1a219faba2ab" providerId="LiveId" clId="{B1084E4F-73A1-4784-9FB0-E76D4AE75E49}" dt="2026-05-09T17:08:02.662" v="2"/>
          <ac:picMkLst>
            <pc:docMk/>
            <pc:sldMk cId="0" sldId="267"/>
            <ac:picMk id="7" creationId="{83BB4ECD-F3B6-27DE-E4D3-5FEDC1CEA198}"/>
          </ac:picMkLst>
        </pc:picChg>
      </pc:sldChg>
      <pc:sldChg chg="addSp delSp modSp mod modClrScheme chgLayout">
        <pc:chgData name="Daniel Richardson" userId="b12f1a219faba2ab" providerId="LiveId" clId="{B1084E4F-73A1-4784-9FB0-E76D4AE75E49}" dt="2026-05-09T17:08:27.800" v="11" actId="700"/>
        <pc:sldMkLst>
          <pc:docMk/>
          <pc:sldMk cId="0" sldId="268"/>
        </pc:sldMkLst>
        <pc:spChg chg="mod ord">
          <ac:chgData name="Daniel Richardson" userId="b12f1a219faba2ab" providerId="LiveId" clId="{B1084E4F-73A1-4784-9FB0-E76D4AE75E49}" dt="2026-05-09T17:08:27.800" v="11" actId="700"/>
          <ac:spMkLst>
            <pc:docMk/>
            <pc:sldMk cId="0" sldId="268"/>
            <ac:spMk id="2" creationId="{00000000-0000-0000-0000-000000000000}"/>
          </ac:spMkLst>
        </pc:spChg>
        <pc:spChg chg="mod ord">
          <ac:chgData name="Daniel Richardson" userId="b12f1a219faba2ab" providerId="LiveId" clId="{B1084E4F-73A1-4784-9FB0-E76D4AE75E49}" dt="2026-05-09T17:08:27.800" v="11" actId="700"/>
          <ac:spMkLst>
            <pc:docMk/>
            <pc:sldMk cId="0" sldId="268"/>
            <ac:spMk id="4" creationId="{00000000-0000-0000-0000-000000000000}"/>
          </ac:spMkLst>
        </pc:spChg>
        <pc:spChg chg="mod ord">
          <ac:chgData name="Daniel Richardson" userId="b12f1a219faba2ab" providerId="LiveId" clId="{B1084E4F-73A1-4784-9FB0-E76D4AE75E49}" dt="2026-05-09T17:08:27.800" v="11" actId="700"/>
          <ac:spMkLst>
            <pc:docMk/>
            <pc:sldMk cId="0" sldId="268"/>
            <ac:spMk id="5" creationId="{00000000-0000-0000-0000-000000000000}"/>
          </ac:spMkLst>
        </pc:spChg>
      </pc:sldChg>
      <pc:sldChg chg="addSp delSp modSp mod modClrScheme chgLayout">
        <pc:chgData name="Daniel Richardson" userId="b12f1a219faba2ab" providerId="LiveId" clId="{B1084E4F-73A1-4784-9FB0-E76D4AE75E49}" dt="2026-05-09T17:08:35.641" v="14" actId="700"/>
        <pc:sldMkLst>
          <pc:docMk/>
          <pc:sldMk cId="0" sldId="270"/>
        </pc:sldMkLst>
        <pc:spChg chg="mod ord">
          <ac:chgData name="Daniel Richardson" userId="b12f1a219faba2ab" providerId="LiveId" clId="{B1084E4F-73A1-4784-9FB0-E76D4AE75E49}" dt="2026-05-09T17:08:35.641" v="14" actId="700"/>
          <ac:spMkLst>
            <pc:docMk/>
            <pc:sldMk cId="0" sldId="270"/>
            <ac:spMk id="2" creationId="{00000000-0000-0000-0000-000000000000}"/>
          </ac:spMkLst>
        </pc:spChg>
        <pc:spChg chg="mod ord">
          <ac:chgData name="Daniel Richardson" userId="b12f1a219faba2ab" providerId="LiveId" clId="{B1084E4F-73A1-4784-9FB0-E76D4AE75E49}" dt="2026-05-09T17:08:35.641" v="14" actId="700"/>
          <ac:spMkLst>
            <pc:docMk/>
            <pc:sldMk cId="0" sldId="270"/>
            <ac:spMk id="4" creationId="{00000000-0000-0000-0000-000000000000}"/>
          </ac:spMkLst>
        </pc:spChg>
        <pc:spChg chg="mod ord">
          <ac:chgData name="Daniel Richardson" userId="b12f1a219faba2ab" providerId="LiveId" clId="{B1084E4F-73A1-4784-9FB0-E76D4AE75E49}" dt="2026-05-09T17:08:35.641" v="14" actId="700"/>
          <ac:spMkLst>
            <pc:docMk/>
            <pc:sldMk cId="0" sldId="270"/>
            <ac:spMk id="5" creationId="{00000000-0000-0000-0000-000000000000}"/>
          </ac:spMkLst>
        </pc:spChg>
      </pc:sldChg>
      <pc:sldChg chg="modSp">
        <pc:chgData name="Daniel Richardson" userId="b12f1a219faba2ab" providerId="LiveId" clId="{B1084E4F-73A1-4784-9FB0-E76D4AE75E49}" dt="2026-05-09T17:08:02.662" v="2"/>
        <pc:sldMkLst>
          <pc:docMk/>
          <pc:sldMk cId="0" sldId="272"/>
        </pc:sldMkLst>
        <pc:spChg chg="mod">
          <ac:chgData name="Daniel Richardson" userId="b12f1a219faba2ab" providerId="LiveId" clId="{B1084E4F-73A1-4784-9FB0-E76D4AE75E49}" dt="2026-05-09T17:08:02.662" v="2"/>
          <ac:spMkLst>
            <pc:docMk/>
            <pc:sldMk cId="0" sldId="272"/>
            <ac:spMk id="2" creationId="{00000000-0000-0000-0000-000000000000}"/>
          </ac:spMkLst>
        </pc:spChg>
        <pc:spChg chg="mod">
          <ac:chgData name="Daniel Richardson" userId="b12f1a219faba2ab" providerId="LiveId" clId="{B1084E4F-73A1-4784-9FB0-E76D4AE75E49}" dt="2026-05-09T17:08:02.662" v="2"/>
          <ac:spMkLst>
            <pc:docMk/>
            <pc:sldMk cId="0" sldId="272"/>
            <ac:spMk id="3" creationId="{00000000-0000-0000-0000-000000000000}"/>
          </ac:spMkLst>
        </pc:spChg>
      </pc:sldChg>
      <pc:sldChg chg="modSp">
        <pc:chgData name="Daniel Richardson" userId="b12f1a219faba2ab" providerId="LiveId" clId="{B1084E4F-73A1-4784-9FB0-E76D4AE75E49}" dt="2026-05-09T17:08:02.662" v="2"/>
        <pc:sldMkLst>
          <pc:docMk/>
          <pc:sldMk cId="0" sldId="273"/>
        </pc:sldMkLst>
        <pc:spChg chg="mod">
          <ac:chgData name="Daniel Richardson" userId="b12f1a219faba2ab" providerId="LiveId" clId="{B1084E4F-73A1-4784-9FB0-E76D4AE75E49}" dt="2026-05-09T17:08:02.662" v="2"/>
          <ac:spMkLst>
            <pc:docMk/>
            <pc:sldMk cId="0" sldId="273"/>
            <ac:spMk id="2" creationId="{00000000-0000-0000-0000-000000000000}"/>
          </ac:spMkLst>
        </pc:spChg>
      </pc:sldChg>
      <pc:sldChg chg="modSp mod">
        <pc:chgData name="Daniel Richardson" userId="b12f1a219faba2ab" providerId="LiveId" clId="{B1084E4F-73A1-4784-9FB0-E76D4AE75E49}" dt="2026-05-31T16:30:53.408" v="17" actId="2711"/>
        <pc:sldMkLst>
          <pc:docMk/>
          <pc:sldMk cId="1459512351" sldId="274"/>
        </pc:sldMkLst>
        <pc:spChg chg="mod">
          <ac:chgData name="Daniel Richardson" userId="b12f1a219faba2ab" providerId="LiveId" clId="{B1084E4F-73A1-4784-9FB0-E76D4AE75E49}" dt="2026-05-09T17:08:02.662" v="2"/>
          <ac:spMkLst>
            <pc:docMk/>
            <pc:sldMk cId="1459512351" sldId="274"/>
            <ac:spMk id="2" creationId="{08BEFB3B-A887-6835-6427-D5B7F6FC5D5D}"/>
          </ac:spMkLst>
        </pc:spChg>
        <pc:spChg chg="mod">
          <ac:chgData name="Daniel Richardson" userId="b12f1a219faba2ab" providerId="LiveId" clId="{B1084E4F-73A1-4784-9FB0-E76D4AE75E49}" dt="2026-05-31T16:30:53.408" v="17" actId="2711"/>
          <ac:spMkLst>
            <pc:docMk/>
            <pc:sldMk cId="1459512351" sldId="274"/>
            <ac:spMk id="3" creationId="{47429DB9-F9FC-0A42-BB45-8B7B27542C63}"/>
          </ac:spMkLst>
        </pc:spChg>
        <pc:spChg chg="mod">
          <ac:chgData name="Daniel Richardson" userId="b12f1a219faba2ab" providerId="LiveId" clId="{B1084E4F-73A1-4784-9FB0-E76D4AE75E49}" dt="2026-05-09T17:08:02.662" v="2"/>
          <ac:spMkLst>
            <pc:docMk/>
            <pc:sldMk cId="1459512351" sldId="274"/>
            <ac:spMk id="4" creationId="{F2B9270B-0AD6-A31D-C806-07DEF5803D2A}"/>
          </ac:spMkLst>
        </pc:spChg>
        <pc:picChg chg="mod">
          <ac:chgData name="Daniel Richardson" userId="b12f1a219faba2ab" providerId="LiveId" clId="{B1084E4F-73A1-4784-9FB0-E76D4AE75E49}" dt="2026-05-09T17:08:02.662" v="2"/>
          <ac:picMkLst>
            <pc:docMk/>
            <pc:sldMk cId="1459512351" sldId="274"/>
            <ac:picMk id="10" creationId="{9ADB4A29-9290-0FEB-6160-1FCF0B1F66AE}"/>
          </ac:picMkLst>
        </pc:picChg>
      </pc:sldChg>
      <pc:sldChg chg="modSp mod">
        <pc:chgData name="Daniel Richardson" userId="b12f1a219faba2ab" providerId="LiveId" clId="{B1084E4F-73A1-4784-9FB0-E76D4AE75E49}" dt="2026-05-31T16:31:05.156" v="19" actId="2711"/>
        <pc:sldMkLst>
          <pc:docMk/>
          <pc:sldMk cId="312304556" sldId="275"/>
        </pc:sldMkLst>
        <pc:spChg chg="mod">
          <ac:chgData name="Daniel Richardson" userId="b12f1a219faba2ab" providerId="LiveId" clId="{B1084E4F-73A1-4784-9FB0-E76D4AE75E49}" dt="2026-05-09T17:08:02.662" v="2"/>
          <ac:spMkLst>
            <pc:docMk/>
            <pc:sldMk cId="312304556" sldId="275"/>
            <ac:spMk id="2" creationId="{E775E9C9-A048-14C6-7E64-21CAC5FBDEEB}"/>
          </ac:spMkLst>
        </pc:spChg>
        <pc:spChg chg="mod">
          <ac:chgData name="Daniel Richardson" userId="b12f1a219faba2ab" providerId="LiveId" clId="{B1084E4F-73A1-4784-9FB0-E76D4AE75E49}" dt="2026-05-09T17:08:02.662" v="2"/>
          <ac:spMkLst>
            <pc:docMk/>
            <pc:sldMk cId="312304556" sldId="275"/>
            <ac:spMk id="3" creationId="{13EBB6B1-103B-AF11-7E57-AC0DC8D0EE86}"/>
          </ac:spMkLst>
        </pc:spChg>
        <pc:spChg chg="mod">
          <ac:chgData name="Daniel Richardson" userId="b12f1a219faba2ab" providerId="LiveId" clId="{B1084E4F-73A1-4784-9FB0-E76D4AE75E49}" dt="2026-05-31T16:31:05.156" v="19" actId="2711"/>
          <ac:spMkLst>
            <pc:docMk/>
            <pc:sldMk cId="312304556" sldId="275"/>
            <ac:spMk id="8" creationId="{DDF0E3FA-5528-266E-9AA6-473D3ED4B3B7}"/>
          </ac:spMkLst>
        </pc:spChg>
      </pc:sldChg>
      <pc:sldMasterChg chg="modSldLayout">
        <pc:chgData name="Daniel Richardson" userId="b12f1a219faba2ab" providerId="LiveId" clId="{B1084E4F-73A1-4784-9FB0-E76D4AE75E49}" dt="2026-05-09T17:08:02.662" v="2"/>
        <pc:sldMasterMkLst>
          <pc:docMk/>
          <pc:sldMasterMk cId="2327680324" sldId="2147483690"/>
        </pc:sldMasterMkLst>
        <pc:sldLayoutChg chg="addSp">
          <pc:chgData name="Daniel Richardson" userId="b12f1a219faba2ab" providerId="LiveId" clId="{B1084E4F-73A1-4784-9FB0-E76D4AE75E49}" dt="2026-05-09T17:08:02.662" v="2"/>
          <pc:sldLayoutMkLst>
            <pc:docMk/>
            <pc:sldMasterMk cId="2327680324" sldId="2147483690"/>
            <pc:sldLayoutMk cId="2437954236" sldId="2147483706"/>
          </pc:sldLayoutMkLst>
          <pc:spChg chg="add">
            <ac:chgData name="Daniel Richardson" userId="b12f1a219faba2ab" providerId="LiveId" clId="{B1084E4F-73A1-4784-9FB0-E76D4AE75E49}" dt="2026-05-09T17:08:02.662" v="2"/>
            <ac:spMkLst>
              <pc:docMk/>
              <pc:sldMasterMk cId="2327680324" sldId="2147483690"/>
              <pc:sldLayoutMk cId="2437954236" sldId="2147483706"/>
              <ac:spMk id="16" creationId="{17AB964F-0B06-33ED-4ACB-4AA7BCA19B7C}"/>
            </ac:spMkLst>
          </pc:spChg>
          <pc:picChg chg="add">
            <ac:chgData name="Daniel Richardson" userId="b12f1a219faba2ab" providerId="LiveId" clId="{B1084E4F-73A1-4784-9FB0-E76D4AE75E49}" dt="2026-05-09T17:08:02.662" v="2"/>
            <ac:picMkLst>
              <pc:docMk/>
              <pc:sldMasterMk cId="2327680324" sldId="2147483690"/>
              <pc:sldLayoutMk cId="2437954236" sldId="2147483706"/>
              <ac:picMk id="14" creationId="{E227957F-38F7-7B74-2276-65AB9A2D93DC}"/>
            </ac:picMkLst>
          </pc:picChg>
          <pc:picChg chg="add">
            <ac:chgData name="Daniel Richardson" userId="b12f1a219faba2ab" providerId="LiveId" clId="{B1084E4F-73A1-4784-9FB0-E76D4AE75E49}" dt="2026-05-09T17:08:02.662" v="2"/>
            <ac:picMkLst>
              <pc:docMk/>
              <pc:sldMasterMk cId="2327680324" sldId="2147483690"/>
              <pc:sldLayoutMk cId="2437954236" sldId="2147483706"/>
              <ac:picMk id="15" creationId="{8B543386-976A-09F5-C32D-62701534423F}"/>
            </ac:picMkLst>
          </pc:picChg>
          <pc:picChg chg="add">
            <ac:chgData name="Daniel Richardson" userId="b12f1a219faba2ab" providerId="LiveId" clId="{B1084E4F-73A1-4784-9FB0-E76D4AE75E49}" dt="2026-05-09T17:08:02.662" v="2"/>
            <ac:picMkLst>
              <pc:docMk/>
              <pc:sldMasterMk cId="2327680324" sldId="2147483690"/>
              <pc:sldLayoutMk cId="2437954236" sldId="2147483706"/>
              <ac:picMk id="17" creationId="{7BEACF9D-6062-1E00-6691-BF27E77C99DD}"/>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 Id="rId5" Type="http://schemas.openxmlformats.org/officeDocument/2006/relationships/image" Target="../media/image1.svg"/><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1.sv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svg"/><Relationship Id="rId1" Type="http://schemas.openxmlformats.org/officeDocument/2006/relationships/slideMaster" Target="../slideMasters/slideMaster1.xml"/><Relationship Id="rId6" Type="http://schemas.openxmlformats.org/officeDocument/2006/relationships/image" Target="../media/image14.svg"/><Relationship Id="rId5" Type="http://schemas.openxmlformats.org/officeDocument/2006/relationships/image" Target="../media/image13.svg"/><Relationship Id="rId4" Type="http://schemas.openxmlformats.org/officeDocument/2006/relationships/image" Target="../media/image11.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sv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sv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svg"/><Relationship Id="rId2" Type="http://schemas.openxmlformats.org/officeDocument/2006/relationships/image" Target="../media/image8.sv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7.png"/><Relationship Id="rId4" Type="http://schemas.openxmlformats.org/officeDocument/2006/relationships/image" Target="../media/image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svg"/><Relationship Id="rId2" Type="http://schemas.openxmlformats.org/officeDocument/2006/relationships/image" Target="../media/image8.sv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7.png"/><Relationship Id="rId4" Type="http://schemas.openxmlformats.org/officeDocument/2006/relationships/image" Target="../media/image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svg"/><Relationship Id="rId7" Type="http://schemas.openxmlformats.org/officeDocument/2006/relationships/image" Target="../media/image2.svg"/><Relationship Id="rId2" Type="http://schemas.openxmlformats.org/officeDocument/2006/relationships/image" Target="../media/image8.sv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7.png"/><Relationship Id="rId4" Type="http://schemas.openxmlformats.org/officeDocument/2006/relationships/image" Target="../media/image1.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sv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5.svg"/><Relationship Id="rId7" Type="http://schemas.openxmlformats.org/officeDocument/2006/relationships/image" Target="../media/image7.png"/><Relationship Id="rId2" Type="http://schemas.openxmlformats.org/officeDocument/2006/relationships/image" Target="../media/image8.sv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1.svg"/><Relationship Id="rId4" Type="http://schemas.openxmlformats.org/officeDocument/2006/relationships/image" Target="../media/image9.svg"/><Relationship Id="rId9" Type="http://schemas.openxmlformats.org/officeDocument/2006/relationships/image" Target="../media/image10.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3.sv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FE16C15C-4C74-8660-6405-B4DB5560F3E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16" name="Graphic 15">
            <a:extLst>
              <a:ext uri="{FF2B5EF4-FFF2-40B4-BE49-F238E27FC236}">
                <a16:creationId xmlns:a16="http://schemas.microsoft.com/office/drawing/2014/main" id="{664677EA-EB10-61AE-A872-1B481F8A6CC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2" name="Title 1">
            <a:extLst>
              <a:ext uri="{FF2B5EF4-FFF2-40B4-BE49-F238E27FC236}">
                <a16:creationId xmlns:a16="http://schemas.microsoft.com/office/drawing/2014/main" id="{C7F07A69-A0EB-DCDE-52DB-BA6ED5BC1545}"/>
              </a:ext>
            </a:extLst>
          </p:cNvPr>
          <p:cNvSpPr>
            <a:spLocks noGrp="1"/>
          </p:cNvSpPr>
          <p:nvPr>
            <p:ph type="ctrTitle"/>
          </p:nvPr>
        </p:nvSpPr>
        <p:spPr>
          <a:xfrm>
            <a:off x="1524000" y="4091354"/>
            <a:ext cx="9144000" cy="772746"/>
          </a:xfrm>
        </p:spPr>
        <p:txBody>
          <a:bodyPr anchor="b">
            <a:normAutofit/>
          </a:bodyPr>
          <a:lstStyle>
            <a:lvl1pPr algn="ctr">
              <a:defRPr sz="4800" b="1">
                <a:latin typeface="Avenir Next LT Pro" panose="020B05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0A956C81-B038-88D1-219D-3553B36B3089}"/>
              </a:ext>
            </a:extLst>
          </p:cNvPr>
          <p:cNvSpPr>
            <a:spLocks noGrp="1"/>
          </p:cNvSpPr>
          <p:nvPr>
            <p:ph type="subTitle" idx="1"/>
          </p:nvPr>
        </p:nvSpPr>
        <p:spPr>
          <a:xfrm>
            <a:off x="1524000" y="4953489"/>
            <a:ext cx="9144000" cy="365125"/>
          </a:xfrm>
        </p:spPr>
        <p:txBody>
          <a:bodyPr>
            <a:normAutofit/>
          </a:bodyPr>
          <a:lstStyle>
            <a:lvl1pPr marL="0" indent="0" algn="ctr">
              <a:buNone/>
              <a:defRPr sz="1800" b="1" i="0">
                <a:solidFill>
                  <a:srgbClr val="3FA9F5"/>
                </a:solidFill>
                <a:latin typeface="Avenir Next LT Pro Demi" panose="020B0504020202020204"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pic>
        <p:nvPicPr>
          <p:cNvPr id="12" name="Graphic 11">
            <a:extLst>
              <a:ext uri="{FF2B5EF4-FFF2-40B4-BE49-F238E27FC236}">
                <a16:creationId xmlns:a16="http://schemas.microsoft.com/office/drawing/2014/main" id="{A080517F-8E59-28E9-C87A-D4E6CC1400D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745647" y="602029"/>
            <a:ext cx="2886075" cy="2886075"/>
          </a:xfrm>
          <a:prstGeom prst="rect">
            <a:avLst/>
          </a:prstGeom>
        </p:spPr>
      </p:pic>
      <p:pic>
        <p:nvPicPr>
          <p:cNvPr id="14" name="Graphic 13">
            <a:extLst>
              <a:ext uri="{FF2B5EF4-FFF2-40B4-BE49-F238E27FC236}">
                <a16:creationId xmlns:a16="http://schemas.microsoft.com/office/drawing/2014/main" id="{6BF94A6F-3726-30EE-A49B-1D4BBCD4A34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815146" y="489486"/>
            <a:ext cx="1705707" cy="401343"/>
          </a:xfrm>
          <a:prstGeom prst="rect">
            <a:avLst/>
          </a:prstGeom>
        </p:spPr>
      </p:pic>
    </p:spTree>
    <p:extLst>
      <p:ext uri="{BB962C8B-B14F-4D97-AF65-F5344CB8AC3E}">
        <p14:creationId xmlns:p14="http://schemas.microsoft.com/office/powerpoint/2010/main" val="199094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20000" decel="2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accel="20000" decel="20000" fill="hold" grpId="0" nodeType="withEffect">
                                  <p:stCondLst>
                                    <p:cond delay="25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accel="20000" decel="20000" fill="hold" nodeType="withEffect">
                  <p:stCondLst>
                    <p:cond delay="25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0_Starter_Plenary">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29BA7FA4-C9B6-51D9-15B1-17F95F4F89ED}"/>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549C3795-34E7-6A9C-8DCB-2CEC5B412302}"/>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3B38A0"/>
          </a:solidFill>
          <a:ln w="0"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1B1464"/>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1B1464"/>
          </a:solidFill>
          <a:ln w="0" cap="flat">
            <a:noFill/>
            <a:prstDash val="solid"/>
            <a:miter/>
          </a:ln>
        </p:spPr>
        <p:txBody>
          <a:bodyPr rtlCol="0" anchor="ctr"/>
          <a:lstStyle/>
          <a:p>
            <a:endParaRPr lang="en-GB"/>
          </a:p>
        </p:txBody>
      </p:sp>
      <p:sp>
        <p:nvSpPr>
          <p:cNvPr id="20" name="Freeform 19">
            <a:extLst>
              <a:ext uri="{FF2B5EF4-FFF2-40B4-BE49-F238E27FC236}">
                <a16:creationId xmlns:a16="http://schemas.microsoft.com/office/drawing/2014/main" id="{9EE6B30C-0848-94EA-7C6A-A2CC164AA64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3B38A0"/>
          </a:solidFill>
          <a:ln w="0" cap="flat">
            <a:noFill/>
            <a:prstDash val="solid"/>
            <a:miter/>
          </a:ln>
        </p:spPr>
        <p:txBody>
          <a:bodyPr rtlCol="0" anchor="ctr"/>
          <a:lstStyle/>
          <a:p>
            <a:endParaRPr lang="en-GB"/>
          </a:p>
        </p:txBody>
      </p:sp>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2"/>
              </a:ext>
            </a:extLst>
          </a:blip>
          <a:srcRect l="25" r="25"/>
          <a:stretch/>
        </p:blipFill>
        <p:spPr>
          <a:xfrm>
            <a:off x="10197123" y="6092825"/>
            <a:ext cx="1699376" cy="400050"/>
          </a:xfrm>
          <a:prstGeom prst="rect">
            <a:avLst/>
          </a:prstGeom>
        </p:spPr>
      </p:pic>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3"/>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4"/>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4"/>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657825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anim calcmode="lin" valueType="num">
                                      <p:cBhvr additive="base">
                                        <p:cTn id="17"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2" end="2"/>
                                            </p:txEl>
                                          </p:spTgt>
                                        </p:tgtEl>
                                        <p:attrNameLst>
                                          <p:attrName>style.visibility</p:attrName>
                                        </p:attrNameLst>
                                      </p:cBhvr>
                                      <p:to>
                                        <p:strVal val="visible"/>
                                      </p:to>
                                    </p:set>
                                    <p:anim calcmode="lin" valueType="num">
                                      <p:cBhvr additive="base">
                                        <p:cTn id="21"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1_Case_Study">
    <p:bg>
      <p:bgPr>
        <a:solidFill>
          <a:srgbClr val="398FFC"/>
        </a:solidFill>
        <a:effectLst/>
      </p:bgPr>
    </p:bg>
    <p:spTree>
      <p:nvGrpSpPr>
        <p:cNvPr id="1" name=""/>
        <p:cNvGrpSpPr/>
        <p:nvPr/>
      </p:nvGrpSpPr>
      <p:grpSpPr>
        <a:xfrm>
          <a:off x="0" y="0"/>
          <a:ext cx="0" cy="0"/>
          <a:chOff x="0" y="0"/>
          <a:chExt cx="0" cy="0"/>
        </a:xfrm>
      </p:grpSpPr>
      <p:sp>
        <p:nvSpPr>
          <p:cNvPr id="3" name="Graphic 7">
            <a:extLst>
              <a:ext uri="{FF2B5EF4-FFF2-40B4-BE49-F238E27FC236}">
                <a16:creationId xmlns:a16="http://schemas.microsoft.com/office/drawing/2014/main" id="{DC20AC87-5D3B-62A7-0E03-043E4741A308}"/>
              </a:ext>
            </a:extLst>
          </p:cNvPr>
          <p:cNvSpPr/>
          <p:nvPr/>
        </p:nvSpPr>
        <p:spPr>
          <a:xfrm>
            <a:off x="5691554" y="454769"/>
            <a:ext cx="5641276" cy="5728841"/>
          </a:xfrm>
          <a:custGeom>
            <a:avLst/>
            <a:gdLst>
              <a:gd name="connsiteX0" fmla="*/ 5175980 w 5641276"/>
              <a:gd name="connsiteY0" fmla="*/ 2582127 h 5728841"/>
              <a:gd name="connsiteX1" fmla="*/ 5641277 w 5641276"/>
              <a:gd name="connsiteY1" fmla="*/ 505027 h 5728841"/>
              <a:gd name="connsiteX2" fmla="*/ 4305110 w 5641276"/>
              <a:gd name="connsiteY2" fmla="*/ 1248106 h 5728841"/>
              <a:gd name="connsiteX3" fmla="*/ 2527935 w 5641276"/>
              <a:gd name="connsiteY3" fmla="*/ 743269 h 5728841"/>
              <a:gd name="connsiteX4" fmla="*/ 2269141 w 5641276"/>
              <a:gd name="connsiteY4" fmla="*/ 288478 h 5728841"/>
              <a:gd name="connsiteX5" fmla="*/ 286703 w 5641276"/>
              <a:gd name="connsiteY5" fmla="*/ 0 h 5728841"/>
              <a:gd name="connsiteX6" fmla="*/ 1030224 w 5641276"/>
              <a:gd name="connsiteY6" fmla="*/ 1333926 h 5728841"/>
              <a:gd name="connsiteX7" fmla="*/ 523780 w 5641276"/>
              <a:gd name="connsiteY7" fmla="*/ 3108847 h 5728841"/>
              <a:gd name="connsiteX8" fmla="*/ 390335 w 5641276"/>
              <a:gd name="connsiteY8" fmla="*/ 3188388 h 5728841"/>
              <a:gd name="connsiteX9" fmla="*/ 0 w 5641276"/>
              <a:gd name="connsiteY9" fmla="*/ 5223910 h 5728841"/>
              <a:gd name="connsiteX10" fmla="*/ 1336167 w 5641276"/>
              <a:gd name="connsiteY10" fmla="*/ 4480831 h 5728841"/>
              <a:gd name="connsiteX11" fmla="*/ 3113341 w 5641276"/>
              <a:gd name="connsiteY11" fmla="*/ 4985668 h 5728841"/>
              <a:gd name="connsiteX12" fmla="*/ 3274600 w 5641276"/>
              <a:gd name="connsiteY12" fmla="*/ 5265298 h 5728841"/>
              <a:gd name="connsiteX13" fmla="*/ 5354384 w 5641276"/>
              <a:gd name="connsiteY13" fmla="*/ 5728842 h 5728841"/>
              <a:gd name="connsiteX14" fmla="*/ 4610957 w 5641276"/>
              <a:gd name="connsiteY14" fmla="*/ 4394916 h 5728841"/>
              <a:gd name="connsiteX15" fmla="*/ 5117402 w 5641276"/>
              <a:gd name="connsiteY15" fmla="*/ 2619995 h 5728841"/>
              <a:gd name="connsiteX16" fmla="*/ 5175885 w 5641276"/>
              <a:gd name="connsiteY16" fmla="*/ 2582032 h 5728841"/>
              <a:gd name="connsiteX17" fmla="*/ 3209354 w 5641276"/>
              <a:gd name="connsiteY17" fmla="*/ 3561830 h 5728841"/>
              <a:gd name="connsiteX18" fmla="*/ 2122170 w 5641276"/>
              <a:gd name="connsiteY18" fmla="*/ 3252991 h 5728841"/>
              <a:gd name="connsiteX19" fmla="*/ 2431923 w 5641276"/>
              <a:gd name="connsiteY19" fmla="*/ 2167202 h 5728841"/>
              <a:gd name="connsiteX20" fmla="*/ 3519202 w 5641276"/>
              <a:gd name="connsiteY20" fmla="*/ 2476041 h 5728841"/>
              <a:gd name="connsiteX21" fmla="*/ 3209354 w 5641276"/>
              <a:gd name="connsiteY21" fmla="*/ 3561830 h 5728841"/>
              <a:gd name="connsiteX22" fmla="*/ 3209354 w 5641276"/>
              <a:gd name="connsiteY22" fmla="*/ 3561830 h 5728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41276" h="5728841">
                <a:moveTo>
                  <a:pt x="5175980" y="2582127"/>
                </a:moveTo>
                <a:lnTo>
                  <a:pt x="5641277" y="505027"/>
                </a:lnTo>
                <a:lnTo>
                  <a:pt x="4305110" y="1248106"/>
                </a:lnTo>
                <a:cubicBezTo>
                  <a:pt x="3674364" y="1598808"/>
                  <a:pt x="2878931" y="1373031"/>
                  <a:pt x="2527935" y="743269"/>
                </a:cubicBezTo>
                <a:lnTo>
                  <a:pt x="2269141" y="288478"/>
                </a:lnTo>
                <a:lnTo>
                  <a:pt x="286703" y="0"/>
                </a:lnTo>
                <a:lnTo>
                  <a:pt x="1030224" y="1333926"/>
                </a:lnTo>
                <a:cubicBezTo>
                  <a:pt x="1381220" y="1963593"/>
                  <a:pt x="1154621" y="2757859"/>
                  <a:pt x="523780" y="3108847"/>
                </a:cubicBezTo>
                <a:lnTo>
                  <a:pt x="390335" y="3188388"/>
                </a:lnTo>
                <a:lnTo>
                  <a:pt x="0" y="5223910"/>
                </a:lnTo>
                <a:lnTo>
                  <a:pt x="1336167" y="4480831"/>
                </a:lnTo>
                <a:cubicBezTo>
                  <a:pt x="1966913" y="4129938"/>
                  <a:pt x="2762250" y="4355811"/>
                  <a:pt x="3113341" y="4985668"/>
                </a:cubicBezTo>
                <a:lnTo>
                  <a:pt x="3274600" y="5265298"/>
                </a:lnTo>
                <a:lnTo>
                  <a:pt x="5354384" y="5728842"/>
                </a:lnTo>
                <a:lnTo>
                  <a:pt x="4610957" y="4394916"/>
                </a:lnTo>
                <a:cubicBezTo>
                  <a:pt x="4259961" y="3765249"/>
                  <a:pt x="4486561" y="2970983"/>
                  <a:pt x="5117402" y="2619995"/>
                </a:cubicBezTo>
                <a:lnTo>
                  <a:pt x="5175885" y="2582032"/>
                </a:lnTo>
                <a:close/>
                <a:moveTo>
                  <a:pt x="3209354" y="3561830"/>
                </a:moveTo>
                <a:cubicBezTo>
                  <a:pt x="2823496" y="3776476"/>
                  <a:pt x="2336864" y="3638041"/>
                  <a:pt x="2122170" y="3252991"/>
                </a:cubicBezTo>
                <a:cubicBezTo>
                  <a:pt x="1907477" y="2867751"/>
                  <a:pt x="2046161" y="2381753"/>
                  <a:pt x="2431923" y="2167202"/>
                </a:cubicBezTo>
                <a:cubicBezTo>
                  <a:pt x="2817781" y="1952556"/>
                  <a:pt x="3304508" y="2090896"/>
                  <a:pt x="3519202" y="2476041"/>
                </a:cubicBezTo>
                <a:cubicBezTo>
                  <a:pt x="3733895" y="2861091"/>
                  <a:pt x="3595116" y="3347184"/>
                  <a:pt x="3209354" y="3561830"/>
                </a:cubicBezTo>
                <a:lnTo>
                  <a:pt x="3209354" y="3561830"/>
                </a:lnTo>
                <a:close/>
              </a:path>
            </a:pathLst>
          </a:custGeom>
          <a:solidFill>
            <a:srgbClr val="D4EDFC">
              <a:alpha val="7212"/>
            </a:srgbClr>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00353" y="2315137"/>
            <a:ext cx="3376195" cy="3777688"/>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7" name="Text Placeholder 16">
            <a:extLst>
              <a:ext uri="{FF2B5EF4-FFF2-40B4-BE49-F238E27FC236}">
                <a16:creationId xmlns:a16="http://schemas.microsoft.com/office/drawing/2014/main" id="{7FFD05F2-6403-E133-E7B3-518FC6E4BB4F}"/>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a:extLst>
                    <a:ext uri="{96DAC541-7B7A-43D3-8B79-37D633B846F1}">
                      <asvg:svgBlip xmlns:asvg="http://schemas.microsoft.com/office/drawing/2016/SVG/main" r:embed="rId5"/>
                    </a:ext>
                  </a:extLst>
                </a:blip>
              </a:buBlip>
              <a:defRPr sz="1400">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2pPr>
            <a:lvl3pPr marL="1200150" indent="-285750">
              <a:lnSpc>
                <a:spcPct val="150000"/>
              </a:lnSpc>
              <a:spcBef>
                <a:spcPts val="0"/>
              </a:spcBef>
              <a:spcAft>
                <a:spcPts val="1200"/>
              </a:spcAft>
              <a:buFontTx/>
              <a:buBlip>
                <a:blip>
                  <a:extLst>
                    <a:ext uri="{96DAC541-7B7A-43D3-8B79-37D633B846F1}">
                      <asvg:svgBlip xmlns:asvg="http://schemas.microsoft.com/office/drawing/2016/SVG/main" r:embed="rId6"/>
                    </a:ext>
                  </a:extLst>
                </a:blip>
              </a:buBlip>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73250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tmplLst>
          <p:tmpl lvl="1">
            <p:tnLst>
              <p:par>
                <p:cTn presetID="2" presetClass="entr" presetSubtype="4"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2_Two Column_Compare_Dark">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4198220" cy="537700"/>
          </a:xfrm>
        </p:spPr>
        <p:txBody>
          <a:bodyPr vert="horz" lIns="91440" tIns="45720" rIns="91440" bIns="45720" rtlCol="0" anchor="ctr" anchorCtr="0">
            <a:noAutofit/>
          </a:bodyPr>
          <a:lstStyle>
            <a:lvl1pPr>
              <a:defRPr lang="en-GB" sz="2000" b="1" dirty="0">
                <a:solidFill>
                  <a:srgbClr val="1B1464"/>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502551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5025515" y="1540150"/>
            <a:ext cx="4198220" cy="537700"/>
          </a:xfrm>
        </p:spPr>
        <p:txBody>
          <a:bodyPr vert="horz" lIns="91440" tIns="45720" rIns="91440" bIns="45720" rtlCol="0" anchor="ctr" anchorCtr="0">
            <a:noAutofit/>
          </a:bodyPr>
          <a:lstStyle>
            <a:lvl1pPr marL="0" indent="0">
              <a:buNone/>
              <a:defRPr lang="en-GB" sz="2000" b="1" dirty="0">
                <a:solidFill>
                  <a:srgbClr val="1B1464"/>
                </a:solidFill>
                <a:latin typeface="Avenir Next LT Pro" panose="020B0504020202020204" pitchFamily="34" charset="0"/>
                <a:ea typeface="+mj-ea"/>
                <a:cs typeface="+mj-cs"/>
              </a:defRPr>
            </a:lvl1pPr>
          </a:lstStyle>
          <a:p>
            <a:pPr marL="114300" lvl="0" indent="-3429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09679"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4786056"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9915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nodePh="1">
                                  <p:stCondLst>
                                    <p:cond delay="0"/>
                                  </p:stCondLst>
                                  <p:endCondLst>
                                    <p:cond evt="begin" delay="0">
                                      <p:tn val="18"/>
                                    </p:cond>
                                  </p:end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nodePh="1">
                                  <p:stCondLst>
                                    <p:cond delay="0"/>
                                  </p:stCondLst>
                                  <p:endCondLst>
                                    <p:cond evt="begin" delay="0">
                                      <p:tn val="22"/>
                                    </p:cond>
                                  </p:end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 calcmode="lin" valueType="num">
                                      <p:cBhvr additive="base">
                                        <p:cTn id="3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3_Three_Columns_Compare_Dark">
    <p:bg>
      <p:bgPr>
        <a:solidFill>
          <a:srgbClr val="398FF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bg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13449" y="39042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4073893"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4073893"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10" name="Text Placeholder 16">
            <a:extLst>
              <a:ext uri="{FF2B5EF4-FFF2-40B4-BE49-F238E27FC236}">
                <a16:creationId xmlns:a16="http://schemas.microsoft.com/office/drawing/2014/main" id="{B17A32A4-78BD-34DA-AE05-EFE242F0A0BC}"/>
              </a:ext>
            </a:extLst>
          </p:cNvPr>
          <p:cNvSpPr>
            <a:spLocks noGrp="1"/>
          </p:cNvSpPr>
          <p:nvPr>
            <p:ph type="body" sz="quarter" idx="16"/>
          </p:nvPr>
        </p:nvSpPr>
        <p:spPr>
          <a:xfrm>
            <a:off x="7754438"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chemeClr val="bg1"/>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2" name="Text Placeholder 16">
            <a:extLst>
              <a:ext uri="{FF2B5EF4-FFF2-40B4-BE49-F238E27FC236}">
                <a16:creationId xmlns:a16="http://schemas.microsoft.com/office/drawing/2014/main" id="{28CE27E7-0CE5-9E6D-0C98-0F96F1DE0C73}"/>
              </a:ext>
            </a:extLst>
          </p:cNvPr>
          <p:cNvSpPr>
            <a:spLocks noGrp="1"/>
          </p:cNvSpPr>
          <p:nvPr>
            <p:ph type="body" sz="quarter" idx="17"/>
          </p:nvPr>
        </p:nvSpPr>
        <p:spPr>
          <a:xfrm>
            <a:off x="7754438"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1B1464"/>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843511"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3919888" y="1648426"/>
            <a:ext cx="0" cy="3442048"/>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pic>
        <p:nvPicPr>
          <p:cNvPr id="18" name="Graphic 17">
            <a:extLst>
              <a:ext uri="{FF2B5EF4-FFF2-40B4-BE49-F238E27FC236}">
                <a16:creationId xmlns:a16="http://schemas.microsoft.com/office/drawing/2014/main" id="{E15F1F22-6EC6-1EE4-2619-29BE75B49A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35034" y="728569"/>
            <a:ext cx="164261" cy="164261"/>
          </a:xfrm>
          <a:prstGeom prst="rect">
            <a:avLst/>
          </a:prstGeom>
        </p:spPr>
      </p:pic>
      <p:cxnSp>
        <p:nvCxnSpPr>
          <p:cNvPr id="19" name="Straight Connector 18">
            <a:extLst>
              <a:ext uri="{FF2B5EF4-FFF2-40B4-BE49-F238E27FC236}">
                <a16:creationId xmlns:a16="http://schemas.microsoft.com/office/drawing/2014/main" id="{2B77C29A-9BE0-38C1-34CC-E066CD036272}"/>
              </a:ext>
            </a:extLst>
          </p:cNvPr>
          <p:cNvCxnSpPr>
            <a:cxnSpLocks/>
          </p:cNvCxnSpPr>
          <p:nvPr/>
        </p:nvCxnSpPr>
        <p:spPr>
          <a:xfrm flipV="1">
            <a:off x="7617165" y="982982"/>
            <a:ext cx="0" cy="3999216"/>
          </a:xfrm>
          <a:prstGeom prst="line">
            <a:avLst/>
          </a:prstGeom>
          <a:ln w="15875" cap="rnd">
            <a:solidFill>
              <a:schemeClr val="bg1"/>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3707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3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nodePh="1">
                                  <p:stCondLst>
                                    <p:cond delay="0"/>
                                  </p:stCondLst>
                                  <p:endCondLst>
                                    <p:cond evt="begin" delay="0">
                                      <p:tn val="25"/>
                                    </p:cond>
                                  </p:end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nodePh="1">
                                  <p:stCondLst>
                                    <p:cond delay="0"/>
                                  </p:stCondLst>
                                  <p:endCondLst>
                                    <p:cond evt="begin" delay="0">
                                      <p:tn val="29"/>
                                    </p:cond>
                                  </p:end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nodePh="1">
                                  <p:stCondLst>
                                    <p:cond delay="0"/>
                                  </p:stCondLst>
                                  <p:endCondLst>
                                    <p:cond evt="begin" delay="0">
                                      <p:tn val="33"/>
                                    </p:cond>
                                  </p:end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 calcmode="lin" valueType="num">
                                      <p:cBhvr additive="base">
                                        <p:cTn id="5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0" grpId="0" build="p">
        <p:tmplLst>
          <p:tmpl lvl="1">
            <p:tnLst>
              <p:par>
                <p:cTn presetID="2" presetClass="entr" presetSubtype="4"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2"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4_Copyright_No_Title">
    <p:bg>
      <p:bgPr>
        <a:solidFill>
          <a:srgbClr val="F0F9FF"/>
        </a:solidFill>
        <a:effectLst/>
      </p:bgPr>
    </p:bg>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EEB9AC81-BA06-5BC8-0EC8-2243C49787A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52046" y="482087"/>
            <a:ext cx="3329354" cy="3725277"/>
          </a:xfrm>
          <a:prstGeom prst="rect">
            <a:avLst/>
          </a:prstGeom>
        </p:spPr>
      </p:pic>
      <p:pic>
        <p:nvPicPr>
          <p:cNvPr id="7" name="Graphic 6">
            <a:extLst>
              <a:ext uri="{FF2B5EF4-FFF2-40B4-BE49-F238E27FC236}">
                <a16:creationId xmlns:a16="http://schemas.microsoft.com/office/drawing/2014/main" id="{9D545340-270B-78D7-EA59-AA0477FF715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0" y="3395135"/>
            <a:ext cx="12192000" cy="3462866"/>
          </a:xfrm>
          <a:prstGeom prst="rect">
            <a:avLst/>
          </a:prstGeom>
        </p:spPr>
      </p:pic>
      <p:sp>
        <p:nvSpPr>
          <p:cNvPr id="3" name="Content Placeholder 2">
            <a:extLst>
              <a:ext uri="{FF2B5EF4-FFF2-40B4-BE49-F238E27FC236}">
                <a16:creationId xmlns:a16="http://schemas.microsoft.com/office/drawing/2014/main" id="{D9DF9CA5-A399-EE98-FFD5-D55EF3240421}"/>
              </a:ext>
            </a:extLst>
          </p:cNvPr>
          <p:cNvSpPr>
            <a:spLocks noGrp="1"/>
          </p:cNvSpPr>
          <p:nvPr>
            <p:ph idx="1"/>
          </p:nvPr>
        </p:nvSpPr>
        <p:spPr>
          <a:xfrm>
            <a:off x="838200" y="1376045"/>
            <a:ext cx="10515600" cy="4351338"/>
          </a:xfrm>
          <a:noFill/>
        </p:spPr>
        <p:txBody>
          <a:bodyPr>
            <a:normAutofit/>
          </a:bodyPr>
          <a:lstStyle>
            <a:lvl1pPr marL="0" indent="0">
              <a:lnSpc>
                <a:spcPct val="110000"/>
              </a:lnSpc>
              <a:buNone/>
              <a:defRPr sz="1800">
                <a:latin typeface="Avenir Next LT Pro" panose="020B0504020202020204" pitchFamily="34" charset="0"/>
              </a:defRPr>
            </a:lvl1pPr>
          </a:lstStyle>
          <a:p>
            <a:pPr lvl="0"/>
            <a:r>
              <a:rPr lang="en-US"/>
              <a:t>Click to edit Master text styles</a:t>
            </a:r>
          </a:p>
        </p:txBody>
      </p:sp>
      <p:sp>
        <p:nvSpPr>
          <p:cNvPr id="4" name="Date Placeholder 3">
            <a:extLst>
              <a:ext uri="{FF2B5EF4-FFF2-40B4-BE49-F238E27FC236}">
                <a16:creationId xmlns:a16="http://schemas.microsoft.com/office/drawing/2014/main" id="{60BE7AF8-0FA9-A3BF-BE57-2743FC9DC815}"/>
              </a:ext>
            </a:extLst>
          </p:cNvPr>
          <p:cNvSpPr>
            <a:spLocks noGrp="1"/>
          </p:cNvSpPr>
          <p:nvPr>
            <p:ph type="dt" sz="half" idx="10"/>
          </p:nvPr>
        </p:nvSpPr>
        <p:spPr>
          <a:xfrm>
            <a:off x="838200" y="6356350"/>
            <a:ext cx="2743200" cy="365125"/>
          </a:xfrm>
          <a:prstGeom prst="rect">
            <a:avLst/>
          </a:prstGeom>
        </p:spPr>
        <p:txBody>
          <a:bodyPr/>
          <a:lstStyle/>
          <a:p>
            <a:fld id="{0CD8CAC0-35FB-42EE-BF10-1842206814D2}" type="datetimeFigureOut">
              <a:rPr lang="en-GB" smtClean="0"/>
              <a:t>31/05/2026</a:t>
            </a:fld>
            <a:endParaRPr lang="en-GB"/>
          </a:p>
        </p:txBody>
      </p:sp>
      <p:sp>
        <p:nvSpPr>
          <p:cNvPr id="5" name="Footer Placeholder 4">
            <a:extLst>
              <a:ext uri="{FF2B5EF4-FFF2-40B4-BE49-F238E27FC236}">
                <a16:creationId xmlns:a16="http://schemas.microsoft.com/office/drawing/2014/main" id="{C9D0D1DC-2FBC-A4CF-4D38-0D56F4903A2C}"/>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CE36E5C8-9167-E9F1-635A-E6A3B71CA92D}"/>
              </a:ext>
            </a:extLst>
          </p:cNvPr>
          <p:cNvSpPr>
            <a:spLocks noGrp="1"/>
          </p:cNvSpPr>
          <p:nvPr>
            <p:ph type="sldNum" sz="quarter" idx="12"/>
          </p:nvPr>
        </p:nvSpPr>
        <p:spPr>
          <a:xfrm>
            <a:off x="8610600" y="6356350"/>
            <a:ext cx="2743200" cy="365125"/>
          </a:xfrm>
          <a:prstGeom prst="rect">
            <a:avLst/>
          </a:prstGeom>
        </p:spPr>
        <p:txBody>
          <a:bodyPr/>
          <a:lstStyle/>
          <a:p>
            <a:fld id="{97A475C1-806D-4A61-8AAB-19A7465AEBB1}" type="slidenum">
              <a:rPr lang="en-GB" smtClean="0"/>
              <a:t>‹#›</a:t>
            </a:fld>
            <a:endParaRPr lang="en-GB"/>
          </a:p>
        </p:txBody>
      </p:sp>
    </p:spTree>
    <p:extLst>
      <p:ext uri="{BB962C8B-B14F-4D97-AF65-F5344CB8AC3E}">
        <p14:creationId xmlns:p14="http://schemas.microsoft.com/office/powerpoint/2010/main" val="746913112"/>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7_Text_Image_Al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
        <p:nvSpPr>
          <p:cNvPr id="4" name="Text Placeholder 16">
            <a:extLst>
              <a:ext uri="{FF2B5EF4-FFF2-40B4-BE49-F238E27FC236}">
                <a16:creationId xmlns:a16="http://schemas.microsoft.com/office/drawing/2014/main" id="{D386727E-7F1F-63B6-5734-7FB7BB06379C}"/>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r:embed="rId3"/>
              </a:buBlip>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61101682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8_Tasks">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635C888-0A77-AB36-E454-4665C3AFC61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91554" y="454769"/>
            <a:ext cx="5638800" cy="5727700"/>
          </a:xfrm>
          <a:prstGeom prst="rect">
            <a:avLst/>
          </a:prstGeom>
        </p:spPr>
      </p:pic>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9" name="Freeform 18">
            <a:extLst>
              <a:ext uri="{FF2B5EF4-FFF2-40B4-BE49-F238E27FC236}">
                <a16:creationId xmlns:a16="http://schemas.microsoft.com/office/drawing/2014/main" id="{5AE5BC6A-53DB-58DB-4CB7-9A58F6F97316}"/>
              </a:ext>
            </a:extLst>
          </p:cNvPr>
          <p:cNvSpPr/>
          <p:nvPr/>
        </p:nvSpPr>
        <p:spPr>
          <a:xfrm>
            <a:off x="7139940" y="406629"/>
            <a:ext cx="4079074" cy="5321333"/>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75793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4750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5267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882648" h="2455998">
                <a:moveTo>
                  <a:pt x="1786573" y="2388987"/>
                </a:moveTo>
                <a:lnTo>
                  <a:pt x="1746377" y="2388987"/>
                </a:lnTo>
                <a:lnTo>
                  <a:pt x="1746377" y="2272098"/>
                </a:lnTo>
                <a:cubicBezTo>
                  <a:pt x="1625727" y="2272098"/>
                  <a:pt x="1625267" y="2067384"/>
                  <a:pt x="1625267"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lnTo>
                  <a:pt x="1732534" y="336642"/>
                </a:ln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lnTo>
                  <a:pt x="80010" y="323697"/>
                </a:ln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56385" y="2067447"/>
                </a:lnTo>
                <a:cubicBezTo>
                  <a:pt x="25638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66052" y="2067447"/>
                  <a:pt x="366052"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18925" y="2066055"/>
                </a:lnTo>
                <a:cubicBezTo>
                  <a:pt x="1518925" y="2066055"/>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lnTo>
                  <a:pt x="1786573" y="2388987"/>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lnTo>
                  <a:pt x="1446911" y="781036"/>
                </a:lnTo>
                <a:close/>
              </a:path>
            </a:pathLst>
          </a:custGeom>
          <a:solidFill>
            <a:srgbClr val="B0E0F7"/>
          </a:solidFill>
          <a:ln w="0" cap="flat">
            <a:noFill/>
            <a:prstDash val="solid"/>
            <a:miter/>
          </a:ln>
        </p:spPr>
        <p:txBody>
          <a:bodyPr rtlCol="0" anchor="ctr"/>
          <a:lstStyle/>
          <a:p>
            <a:endParaRPr lang="en-GB" dirty="0"/>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sp>
        <p:nvSpPr>
          <p:cNvPr id="3" name="Text Placeholder 16">
            <a:extLst>
              <a:ext uri="{FF2B5EF4-FFF2-40B4-BE49-F238E27FC236}">
                <a16:creationId xmlns:a16="http://schemas.microsoft.com/office/drawing/2014/main" id="{0B202B85-781B-5DE8-506F-8C22E6936A0B}"/>
              </a:ext>
            </a:extLst>
          </p:cNvPr>
          <p:cNvSpPr>
            <a:spLocks noGrp="1"/>
          </p:cNvSpPr>
          <p:nvPr>
            <p:ph type="body" sz="quarter" idx="12"/>
          </p:nvPr>
        </p:nvSpPr>
        <p:spPr>
          <a:xfrm>
            <a:off x="359885" y="1333041"/>
            <a:ext cx="5732362" cy="1511040"/>
          </a:xfrm>
        </p:spPr>
        <p:txBody>
          <a:bodyPr>
            <a:noAutofit/>
          </a:bodyPr>
          <a:lstStyle>
            <a:lvl1pPr marL="0" indent="0">
              <a:lnSpc>
                <a:spcPct val="150000"/>
              </a:lnSpc>
              <a:spcBef>
                <a:spcPts val="0"/>
              </a:spcBef>
              <a:spcAft>
                <a:spcPts val="1200"/>
              </a:spcAft>
              <a:buFontTx/>
              <a:buNone/>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2AF36E32-862B-A248-BFEA-A9FB31B90088}"/>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5" name="Rectangle: Rounded Corners 4">
            <a:extLst>
              <a:ext uri="{FF2B5EF4-FFF2-40B4-BE49-F238E27FC236}">
                <a16:creationId xmlns:a16="http://schemas.microsoft.com/office/drawing/2014/main" id="{A91A3C45-80D7-83FB-BB64-380641921020}"/>
              </a:ext>
            </a:extLst>
          </p:cNvPr>
          <p:cNvSpPr/>
          <p:nvPr/>
        </p:nvSpPr>
        <p:spPr>
          <a:xfrm>
            <a:off x="463278" y="2925290"/>
            <a:ext cx="2669122" cy="518160"/>
          </a:xfrm>
          <a:prstGeom prst="roundRect">
            <a:avLst/>
          </a:prstGeom>
          <a:solidFill>
            <a:srgbClr val="1B14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6">
            <a:extLst>
              <a:ext uri="{FF2B5EF4-FFF2-40B4-BE49-F238E27FC236}">
                <a16:creationId xmlns:a16="http://schemas.microsoft.com/office/drawing/2014/main" id="{9E122F8D-12FD-2A4A-27C6-2E316EC397CA}"/>
              </a:ext>
            </a:extLst>
          </p:cNvPr>
          <p:cNvSpPr>
            <a:spLocks noGrp="1"/>
          </p:cNvSpPr>
          <p:nvPr>
            <p:ph type="body" sz="quarter" idx="13"/>
          </p:nvPr>
        </p:nvSpPr>
        <p:spPr>
          <a:xfrm>
            <a:off x="549708" y="2967445"/>
            <a:ext cx="2490672" cy="461555"/>
          </a:xfrm>
        </p:spPr>
        <p:txBody>
          <a:bodyPr>
            <a:noAutofit/>
          </a:bodyPr>
          <a:lstStyle>
            <a:lvl1pPr marL="0" indent="0" algn="ctr">
              <a:lnSpc>
                <a:spcPct val="150000"/>
              </a:lnSpc>
              <a:spcBef>
                <a:spcPts val="0"/>
              </a:spcBef>
              <a:spcAft>
                <a:spcPts val="1200"/>
              </a:spcAft>
              <a:buFontTx/>
              <a:buNone/>
              <a:defRPr sz="1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942CB86F-6552-7B3F-D8A2-A17BED24577D}"/>
              </a:ext>
            </a:extLst>
          </p:cNvPr>
          <p:cNvSpPr>
            <a:spLocks noGrp="1"/>
          </p:cNvSpPr>
          <p:nvPr>
            <p:ph type="body" sz="quarter" idx="14"/>
          </p:nvPr>
        </p:nvSpPr>
        <p:spPr>
          <a:xfrm>
            <a:off x="8260080" y="2019301"/>
            <a:ext cx="1859280" cy="762000"/>
          </a:xfrm>
        </p:spPr>
        <p:txBody>
          <a:bodyPr anchor="ctr">
            <a:noAutofit/>
          </a:bodyPr>
          <a:lstStyle>
            <a:lvl1pPr marL="0" indent="0" algn="ctr">
              <a:lnSpc>
                <a:spcPct val="100000"/>
              </a:lnSpc>
              <a:spcBef>
                <a:spcPts val="0"/>
              </a:spcBef>
              <a:spcAft>
                <a:spcPts val="1200"/>
              </a:spcAft>
              <a:buFontTx/>
              <a:buNone/>
              <a:defRPr sz="2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pic>
        <p:nvPicPr>
          <p:cNvPr id="9" name="Graphic 8">
            <a:extLst>
              <a:ext uri="{FF2B5EF4-FFF2-40B4-BE49-F238E27FC236}">
                <a16:creationId xmlns:a16="http://schemas.microsoft.com/office/drawing/2014/main" id="{56F0C668-84AC-D433-AF90-9F75AC3D004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13449" y="3904220"/>
            <a:ext cx="2001986" cy="2240060"/>
          </a:xfrm>
          <a:prstGeom prst="rect">
            <a:avLst/>
          </a:prstGeom>
        </p:spPr>
      </p:pic>
      <p:pic>
        <p:nvPicPr>
          <p:cNvPr id="6" name="Graphic 5">
            <a:extLst>
              <a:ext uri="{FF2B5EF4-FFF2-40B4-BE49-F238E27FC236}">
                <a16:creationId xmlns:a16="http://schemas.microsoft.com/office/drawing/2014/main" id="{168A4F22-662F-AF1E-8FD8-1C61AA14A7C2}"/>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11" name="Graphic 10">
            <a:extLst>
              <a:ext uri="{FF2B5EF4-FFF2-40B4-BE49-F238E27FC236}">
                <a16:creationId xmlns:a16="http://schemas.microsoft.com/office/drawing/2014/main" id="{03CB14FB-D2E5-F014-5273-8350309C2057}"/>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12" name="Rectangle: Rounded Corners 11">
            <a:extLst>
              <a:ext uri="{FF2B5EF4-FFF2-40B4-BE49-F238E27FC236}">
                <a16:creationId xmlns:a16="http://schemas.microsoft.com/office/drawing/2014/main" id="{F00C7D4C-B0F3-D72D-B0AF-39D965EFF0C4}"/>
              </a:ext>
            </a:extLst>
          </p:cNvPr>
          <p:cNvSpPr/>
          <p:nvPr/>
        </p:nvSpPr>
        <p:spPr>
          <a:xfrm>
            <a:off x="463278" y="2925290"/>
            <a:ext cx="2669122" cy="518160"/>
          </a:xfrm>
          <a:prstGeom prst="roundRect">
            <a:avLst/>
          </a:prstGeom>
          <a:solidFill>
            <a:srgbClr val="B0E0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A2126AAD-6D0B-FB80-E849-ABA8868B833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13449" y="3904220"/>
            <a:ext cx="2001986" cy="2240060"/>
          </a:xfrm>
          <a:prstGeom prst="rect">
            <a:avLst/>
          </a:prstGeom>
        </p:spPr>
      </p:pic>
      <p:pic>
        <p:nvPicPr>
          <p:cNvPr id="14" name="Graphic 13">
            <a:extLst>
              <a:ext uri="{FF2B5EF4-FFF2-40B4-BE49-F238E27FC236}">
                <a16:creationId xmlns:a16="http://schemas.microsoft.com/office/drawing/2014/main" id="{E227957F-38F7-7B74-2276-65AB9A2D93D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15" name="Graphic 14">
            <a:extLst>
              <a:ext uri="{FF2B5EF4-FFF2-40B4-BE49-F238E27FC236}">
                <a16:creationId xmlns:a16="http://schemas.microsoft.com/office/drawing/2014/main" id="{8B543386-976A-09F5-C32D-62701534423F}"/>
              </a:ext>
            </a:extLst>
          </p:cNvPr>
          <p:cNvPicPr>
            <a:picLocks noChangeAspect="1"/>
          </p:cNvPicPr>
          <p:nvPr userDrawn="1"/>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16" name="Rectangle: Rounded Corners 15">
            <a:extLst>
              <a:ext uri="{FF2B5EF4-FFF2-40B4-BE49-F238E27FC236}">
                <a16:creationId xmlns:a16="http://schemas.microsoft.com/office/drawing/2014/main" id="{17AB964F-0B06-33ED-4ACB-4AA7BCA19B7C}"/>
              </a:ext>
            </a:extLst>
          </p:cNvPr>
          <p:cNvSpPr/>
          <p:nvPr userDrawn="1"/>
        </p:nvSpPr>
        <p:spPr>
          <a:xfrm>
            <a:off x="463278" y="2925290"/>
            <a:ext cx="2669122" cy="518160"/>
          </a:xfrm>
          <a:prstGeom prst="roundRect">
            <a:avLst/>
          </a:prstGeom>
          <a:solidFill>
            <a:srgbClr val="1B14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7BEACF9D-6062-1E00-6691-BF27E77C99DD}"/>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10313449" y="3904220"/>
            <a:ext cx="2001986" cy="2240060"/>
          </a:xfrm>
          <a:prstGeom prst="rect">
            <a:avLst/>
          </a:prstGeom>
        </p:spPr>
      </p:pic>
    </p:spTree>
    <p:extLst>
      <p:ext uri="{BB962C8B-B14F-4D97-AF65-F5344CB8AC3E}">
        <p14:creationId xmlns:p14="http://schemas.microsoft.com/office/powerpoint/2010/main" val="2437954236"/>
      </p:ext>
    </p:extLst>
  </p:cSld>
  <p:clrMapOvr>
    <a:masterClrMapping/>
  </p:clrMapOvr>
  <p:transition spd="slow">
    <p:cover/>
  </p:transition>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8_Text_Image_Al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
        <p:nvSpPr>
          <p:cNvPr id="4" name="Text Placeholder 16">
            <a:extLst>
              <a:ext uri="{FF2B5EF4-FFF2-40B4-BE49-F238E27FC236}">
                <a16:creationId xmlns:a16="http://schemas.microsoft.com/office/drawing/2014/main" id="{D386727E-7F1F-63B6-5734-7FB7BB06379C}"/>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r:embed="rId3"/>
              </a:buBlip>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4445408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9_Tasks">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635C888-0A77-AB36-E454-4665C3AFC61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91554" y="454769"/>
            <a:ext cx="5638800" cy="5727700"/>
          </a:xfrm>
          <a:prstGeom prst="rect">
            <a:avLst/>
          </a:prstGeom>
        </p:spPr>
      </p:pic>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9" name="Freeform 18">
            <a:extLst>
              <a:ext uri="{FF2B5EF4-FFF2-40B4-BE49-F238E27FC236}">
                <a16:creationId xmlns:a16="http://schemas.microsoft.com/office/drawing/2014/main" id="{5AE5BC6A-53DB-58DB-4CB7-9A58F6F97316}"/>
              </a:ext>
            </a:extLst>
          </p:cNvPr>
          <p:cNvSpPr/>
          <p:nvPr/>
        </p:nvSpPr>
        <p:spPr>
          <a:xfrm>
            <a:off x="7139940" y="406629"/>
            <a:ext cx="4079074" cy="5321333"/>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75793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4750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5267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882648" h="2455998">
                <a:moveTo>
                  <a:pt x="1786573" y="2388987"/>
                </a:moveTo>
                <a:lnTo>
                  <a:pt x="1746377" y="2388987"/>
                </a:lnTo>
                <a:lnTo>
                  <a:pt x="1746377" y="2272098"/>
                </a:lnTo>
                <a:cubicBezTo>
                  <a:pt x="1625727" y="2272098"/>
                  <a:pt x="1625267" y="2067384"/>
                  <a:pt x="1625267"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lnTo>
                  <a:pt x="1732534" y="336642"/>
                </a:ln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lnTo>
                  <a:pt x="80010" y="323697"/>
                </a:ln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56385" y="2067447"/>
                </a:lnTo>
                <a:cubicBezTo>
                  <a:pt x="25638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66052" y="2067447"/>
                  <a:pt x="366052"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18925" y="2066055"/>
                </a:lnTo>
                <a:cubicBezTo>
                  <a:pt x="1518925" y="2066055"/>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lnTo>
                  <a:pt x="1786573" y="2388987"/>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lnTo>
                  <a:pt x="1446911" y="781036"/>
                </a:lnTo>
                <a:close/>
              </a:path>
            </a:pathLst>
          </a:custGeom>
          <a:solidFill>
            <a:srgbClr val="B0E0F7"/>
          </a:solidFill>
          <a:ln w="0" cap="flat">
            <a:noFill/>
            <a:prstDash val="solid"/>
            <a:miter/>
          </a:ln>
        </p:spPr>
        <p:txBody>
          <a:bodyPr rtlCol="0" anchor="ctr"/>
          <a:lstStyle/>
          <a:p>
            <a:endParaRPr lang="en-GB" dirty="0"/>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sp>
        <p:nvSpPr>
          <p:cNvPr id="3" name="Text Placeholder 16">
            <a:extLst>
              <a:ext uri="{FF2B5EF4-FFF2-40B4-BE49-F238E27FC236}">
                <a16:creationId xmlns:a16="http://schemas.microsoft.com/office/drawing/2014/main" id="{0B202B85-781B-5DE8-506F-8C22E6936A0B}"/>
              </a:ext>
            </a:extLst>
          </p:cNvPr>
          <p:cNvSpPr>
            <a:spLocks noGrp="1"/>
          </p:cNvSpPr>
          <p:nvPr>
            <p:ph type="body" sz="quarter" idx="12"/>
          </p:nvPr>
        </p:nvSpPr>
        <p:spPr>
          <a:xfrm>
            <a:off x="359885" y="1333041"/>
            <a:ext cx="5732362" cy="1511040"/>
          </a:xfrm>
        </p:spPr>
        <p:txBody>
          <a:bodyPr>
            <a:noAutofit/>
          </a:bodyPr>
          <a:lstStyle>
            <a:lvl1pPr marL="0" indent="0">
              <a:lnSpc>
                <a:spcPct val="150000"/>
              </a:lnSpc>
              <a:spcBef>
                <a:spcPts val="0"/>
              </a:spcBef>
              <a:spcAft>
                <a:spcPts val="1200"/>
              </a:spcAft>
              <a:buFontTx/>
              <a:buNone/>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2AF36E32-862B-A248-BFEA-A9FB31B90088}"/>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5" name="Rectangle: Rounded Corners 4">
            <a:extLst>
              <a:ext uri="{FF2B5EF4-FFF2-40B4-BE49-F238E27FC236}">
                <a16:creationId xmlns:a16="http://schemas.microsoft.com/office/drawing/2014/main" id="{A91A3C45-80D7-83FB-BB64-380641921020}"/>
              </a:ext>
            </a:extLst>
          </p:cNvPr>
          <p:cNvSpPr/>
          <p:nvPr/>
        </p:nvSpPr>
        <p:spPr>
          <a:xfrm>
            <a:off x="463278" y="2925290"/>
            <a:ext cx="2669122" cy="518160"/>
          </a:xfrm>
          <a:prstGeom prst="roundRect">
            <a:avLst/>
          </a:prstGeom>
          <a:solidFill>
            <a:srgbClr val="B0E0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6">
            <a:extLst>
              <a:ext uri="{FF2B5EF4-FFF2-40B4-BE49-F238E27FC236}">
                <a16:creationId xmlns:a16="http://schemas.microsoft.com/office/drawing/2014/main" id="{9E122F8D-12FD-2A4A-27C6-2E316EC397CA}"/>
              </a:ext>
            </a:extLst>
          </p:cNvPr>
          <p:cNvSpPr>
            <a:spLocks noGrp="1"/>
          </p:cNvSpPr>
          <p:nvPr>
            <p:ph type="body" sz="quarter" idx="13"/>
          </p:nvPr>
        </p:nvSpPr>
        <p:spPr>
          <a:xfrm>
            <a:off x="549708" y="2967445"/>
            <a:ext cx="2490672" cy="461555"/>
          </a:xfrm>
        </p:spPr>
        <p:txBody>
          <a:bodyPr>
            <a:noAutofit/>
          </a:bodyPr>
          <a:lstStyle>
            <a:lvl1pPr marL="0" indent="0" algn="ctr">
              <a:lnSpc>
                <a:spcPct val="150000"/>
              </a:lnSpc>
              <a:spcBef>
                <a:spcPts val="0"/>
              </a:spcBef>
              <a:spcAft>
                <a:spcPts val="1200"/>
              </a:spcAft>
              <a:buFontTx/>
              <a:buNone/>
              <a:defRPr sz="1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942CB86F-6552-7B3F-D8A2-A17BED24577D}"/>
              </a:ext>
            </a:extLst>
          </p:cNvPr>
          <p:cNvSpPr>
            <a:spLocks noGrp="1"/>
          </p:cNvSpPr>
          <p:nvPr>
            <p:ph type="body" sz="quarter" idx="14"/>
          </p:nvPr>
        </p:nvSpPr>
        <p:spPr>
          <a:xfrm>
            <a:off x="8260080" y="2019301"/>
            <a:ext cx="1859280" cy="762000"/>
          </a:xfrm>
        </p:spPr>
        <p:txBody>
          <a:bodyPr anchor="ctr">
            <a:noAutofit/>
          </a:bodyPr>
          <a:lstStyle>
            <a:lvl1pPr marL="0" indent="0" algn="ctr">
              <a:lnSpc>
                <a:spcPct val="100000"/>
              </a:lnSpc>
              <a:spcBef>
                <a:spcPts val="0"/>
              </a:spcBef>
              <a:spcAft>
                <a:spcPts val="1200"/>
              </a:spcAft>
              <a:buFontTx/>
              <a:buNone/>
              <a:defRPr sz="2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a:t>Click to edit Master text styles</a:t>
            </a:r>
          </a:p>
        </p:txBody>
      </p:sp>
      <p:pic>
        <p:nvPicPr>
          <p:cNvPr id="9" name="Graphic 8">
            <a:extLst>
              <a:ext uri="{FF2B5EF4-FFF2-40B4-BE49-F238E27FC236}">
                <a16:creationId xmlns:a16="http://schemas.microsoft.com/office/drawing/2014/main" id="{56F0C668-84AC-D433-AF90-9F75AC3D004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313449" y="3904220"/>
            <a:ext cx="2001986" cy="2240060"/>
          </a:xfrm>
          <a:prstGeom prst="rect">
            <a:avLst/>
          </a:prstGeom>
        </p:spPr>
      </p:pic>
    </p:spTree>
    <p:extLst>
      <p:ext uri="{BB962C8B-B14F-4D97-AF65-F5344CB8AC3E}">
        <p14:creationId xmlns:p14="http://schemas.microsoft.com/office/powerpoint/2010/main" val="103575581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nodePh="1">
                                  <p:stCondLst>
                                    <p:cond delay="0"/>
                                  </p:stCondLst>
                                  <p:endCondLst>
                                    <p:cond evt="begin" delay="0">
                                      <p:tn val="23"/>
                                    </p:cond>
                                  </p:end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7" grpId="0" build="p">
        <p:tmplLst>
          <p:tmpl lvl="1">
            <p:tnLst>
              <p:par>
                <p:cTn presetID="2" presetClass="entr" presetSubtype="4"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nodePh="1">
                  <p:stCondLst>
                    <p:cond delay="0"/>
                  </p:stCondLst>
                  <p:endCondLst>
                    <p:cond delay="0"/>
                  </p:end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Text_Image_Al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
        <p:nvSpPr>
          <p:cNvPr id="4" name="Text Placeholder 16">
            <a:extLst>
              <a:ext uri="{FF2B5EF4-FFF2-40B4-BE49-F238E27FC236}">
                <a16:creationId xmlns:a16="http://schemas.microsoft.com/office/drawing/2014/main" id="{D386727E-7F1F-63B6-5734-7FB7BB06379C}"/>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r:embed="rId3"/>
              </a:buBlip>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5655359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hree_Objectives">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
        <p:nvSpPr>
          <p:cNvPr id="3" name="Title 1">
            <a:extLst>
              <a:ext uri="{FF2B5EF4-FFF2-40B4-BE49-F238E27FC236}">
                <a16:creationId xmlns:a16="http://schemas.microsoft.com/office/drawing/2014/main" id="{2184A375-D725-EC2C-BDD9-AB7CF6DF12F6}"/>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sp>
        <p:nvSpPr>
          <p:cNvPr id="4" name="Text Placeholder 16">
            <a:extLst>
              <a:ext uri="{FF2B5EF4-FFF2-40B4-BE49-F238E27FC236}">
                <a16:creationId xmlns:a16="http://schemas.microsoft.com/office/drawing/2014/main" id="{1E85BA24-1302-52A1-05E2-2AF6431E5D51}"/>
              </a:ext>
            </a:extLst>
          </p:cNvPr>
          <p:cNvSpPr>
            <a:spLocks noGrp="1"/>
          </p:cNvSpPr>
          <p:nvPr>
            <p:ph type="body" sz="quarter" idx="12"/>
          </p:nvPr>
        </p:nvSpPr>
        <p:spPr>
          <a:xfrm>
            <a:off x="1181146" y="1487036"/>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9C54EA9A-1737-66D1-FE4C-CE84BEDD04E3}"/>
              </a:ext>
            </a:extLst>
          </p:cNvPr>
          <p:cNvSpPr>
            <a:spLocks noGrp="1"/>
          </p:cNvSpPr>
          <p:nvPr>
            <p:ph type="body" sz="quarter" idx="13"/>
          </p:nvPr>
        </p:nvSpPr>
        <p:spPr>
          <a:xfrm>
            <a:off x="1181146" y="2148709"/>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6" name="Text Placeholder 16">
            <a:extLst>
              <a:ext uri="{FF2B5EF4-FFF2-40B4-BE49-F238E27FC236}">
                <a16:creationId xmlns:a16="http://schemas.microsoft.com/office/drawing/2014/main" id="{DE15A657-4055-EDD3-2477-88EE8D2CD900}"/>
              </a:ext>
            </a:extLst>
          </p:cNvPr>
          <p:cNvSpPr>
            <a:spLocks noGrp="1"/>
          </p:cNvSpPr>
          <p:nvPr>
            <p:ph type="body" sz="quarter" idx="14"/>
          </p:nvPr>
        </p:nvSpPr>
        <p:spPr>
          <a:xfrm>
            <a:off x="1181146" y="2810382"/>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Graphic 11">
            <a:extLst>
              <a:ext uri="{FF2B5EF4-FFF2-40B4-BE49-F238E27FC236}">
                <a16:creationId xmlns:a16="http://schemas.microsoft.com/office/drawing/2014/main" id="{A9A80478-B33D-FBCC-8A4D-1EA190033E46}"/>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0" name="Graphic 11">
            <a:extLst>
              <a:ext uri="{FF2B5EF4-FFF2-40B4-BE49-F238E27FC236}">
                <a16:creationId xmlns:a16="http://schemas.microsoft.com/office/drawing/2014/main" id="{888CB6EA-30FA-1058-C34D-9C93275BDE6E}"/>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1" name="Graphic 11">
            <a:extLst>
              <a:ext uri="{FF2B5EF4-FFF2-40B4-BE49-F238E27FC236}">
                <a16:creationId xmlns:a16="http://schemas.microsoft.com/office/drawing/2014/main" id="{6B8C4E77-EA48-15ED-D0F7-5897DDF3D8B3}"/>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Tree>
    <p:extLst>
      <p:ext uri="{BB962C8B-B14F-4D97-AF65-F5344CB8AC3E}">
        <p14:creationId xmlns:p14="http://schemas.microsoft.com/office/powerpoint/2010/main" val="212549148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P spid="9" grpId="0" animBg="1"/>
      <p:bldP spid="10" grpId="0" animBg="1"/>
      <p:bldP spid="11"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Tasks">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635C888-0A77-AB36-E454-4665C3AFC61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91554" y="454769"/>
            <a:ext cx="5638800" cy="5727700"/>
          </a:xfrm>
          <a:prstGeom prst="rect">
            <a:avLst/>
          </a:prstGeom>
        </p:spPr>
      </p:pic>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9" name="Freeform 18">
            <a:extLst>
              <a:ext uri="{FF2B5EF4-FFF2-40B4-BE49-F238E27FC236}">
                <a16:creationId xmlns:a16="http://schemas.microsoft.com/office/drawing/2014/main" id="{5AE5BC6A-53DB-58DB-4CB7-9A58F6F97316}"/>
              </a:ext>
            </a:extLst>
          </p:cNvPr>
          <p:cNvSpPr/>
          <p:nvPr/>
        </p:nvSpPr>
        <p:spPr>
          <a:xfrm>
            <a:off x="7139940" y="406629"/>
            <a:ext cx="4079074" cy="5321333"/>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75793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03617 w 1882648"/>
              <a:gd name="csY80" fmla="*/ 2067447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4750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1092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 name="csX0" fmla="*/ 1786573 w 1882648"/>
              <a:gd name="csY0" fmla="*/ 2388987 h 2455998"/>
              <a:gd name="csX1" fmla="*/ 1746377 w 1882648"/>
              <a:gd name="csY1" fmla="*/ 2388987 h 2455998"/>
              <a:gd name="csX2" fmla="*/ 1746377 w 1882648"/>
              <a:gd name="csY2" fmla="*/ 2272098 h 2455998"/>
              <a:gd name="csX3" fmla="*/ 1625267 w 1882648"/>
              <a:gd name="csY3" fmla="*/ 2067384 h 2455998"/>
              <a:gd name="csX4" fmla="*/ 1625727 w 1882648"/>
              <a:gd name="csY4" fmla="*/ 2067384 h 2455998"/>
              <a:gd name="csX5" fmla="*/ 1625727 w 1882648"/>
              <a:gd name="csY5" fmla="*/ 1062406 h 2455998"/>
              <a:gd name="csX6" fmla="*/ 1670050 w 1882648"/>
              <a:gd name="csY6" fmla="*/ 1062406 h 2455998"/>
              <a:gd name="csX7" fmla="*/ 1706690 w 1882648"/>
              <a:gd name="csY7" fmla="*/ 781036 h 2455998"/>
              <a:gd name="csX8" fmla="*/ 1625727 w 1882648"/>
              <a:gd name="csY8" fmla="*/ 781036 h 2455998"/>
              <a:gd name="csX9" fmla="*/ 1625727 w 1882648"/>
              <a:gd name="csY9" fmla="*/ 504297 h 2455998"/>
              <a:gd name="csX10" fmla="*/ 1882648 w 1882648"/>
              <a:gd name="csY10" fmla="*/ 446678 h 2455998"/>
              <a:gd name="csX11" fmla="*/ 1806321 w 1882648"/>
              <a:gd name="csY11" fmla="*/ 323634 h 2455998"/>
              <a:gd name="csX12" fmla="*/ 1732534 w 1882648"/>
              <a:gd name="csY12" fmla="*/ 336642 h 2455998"/>
              <a:gd name="csX13" fmla="*/ 1679575 w 1882648"/>
              <a:gd name="csY13" fmla="*/ 247675 h 2455998"/>
              <a:gd name="csX14" fmla="*/ 1561592 w 1882648"/>
              <a:gd name="csY14" fmla="*/ 268299 h 2455998"/>
              <a:gd name="csX15" fmla="*/ 1472058 w 1882648"/>
              <a:gd name="csY15" fmla="*/ 43215 h 2455998"/>
              <a:gd name="csX16" fmla="*/ 1428052 w 1882648"/>
              <a:gd name="csY16" fmla="*/ 0 h 2455998"/>
              <a:gd name="csX17" fmla="*/ 1387475 w 1882648"/>
              <a:gd name="csY17" fmla="*/ 26652 h 2455998"/>
              <a:gd name="csX18" fmla="*/ 1346962 w 1882648"/>
              <a:gd name="csY18" fmla="*/ 0 h 2455998"/>
              <a:gd name="csX19" fmla="*/ 1306449 w 1882648"/>
              <a:gd name="csY19" fmla="*/ 26652 h 2455998"/>
              <a:gd name="csX20" fmla="*/ 1265936 w 1882648"/>
              <a:gd name="csY20" fmla="*/ 0 h 2455998"/>
              <a:gd name="csX21" fmla="*/ 1225423 w 1882648"/>
              <a:gd name="csY21" fmla="*/ 26652 h 2455998"/>
              <a:gd name="csX22" fmla="*/ 1184974 w 1882648"/>
              <a:gd name="csY22" fmla="*/ 0 h 2455998"/>
              <a:gd name="csX23" fmla="*/ 1144461 w 1882648"/>
              <a:gd name="csY23" fmla="*/ 26652 h 2455998"/>
              <a:gd name="csX24" fmla="*/ 1103948 w 1882648"/>
              <a:gd name="csY24" fmla="*/ 0 h 2455998"/>
              <a:gd name="csX25" fmla="*/ 1063498 w 1882648"/>
              <a:gd name="csY25" fmla="*/ 26652 h 2455998"/>
              <a:gd name="csX26" fmla="*/ 1023049 w 1882648"/>
              <a:gd name="csY26" fmla="*/ 0 h 2455998"/>
              <a:gd name="csX27" fmla="*/ 982536 w 1882648"/>
              <a:gd name="csY27" fmla="*/ 26652 h 2455998"/>
              <a:gd name="csX28" fmla="*/ 942086 w 1882648"/>
              <a:gd name="csY28" fmla="*/ 0 h 2455998"/>
              <a:gd name="csX29" fmla="*/ 901573 w 1882648"/>
              <a:gd name="csY29" fmla="*/ 26652 h 2455998"/>
              <a:gd name="csX30" fmla="*/ 861124 w 1882648"/>
              <a:gd name="csY30" fmla="*/ 0 h 2455998"/>
              <a:gd name="csX31" fmla="*/ 820611 w 1882648"/>
              <a:gd name="csY31" fmla="*/ 26652 h 2455998"/>
              <a:gd name="csX32" fmla="*/ 780098 w 1882648"/>
              <a:gd name="csY32" fmla="*/ 0 h 2455998"/>
              <a:gd name="csX33" fmla="*/ 739648 w 1882648"/>
              <a:gd name="csY33" fmla="*/ 26652 h 2455998"/>
              <a:gd name="csX34" fmla="*/ 699135 w 1882648"/>
              <a:gd name="csY34" fmla="*/ 0 h 2455998"/>
              <a:gd name="csX35" fmla="*/ 658622 w 1882648"/>
              <a:gd name="csY35" fmla="*/ 26652 h 2455998"/>
              <a:gd name="csX36" fmla="*/ 618173 w 1882648"/>
              <a:gd name="csY36" fmla="*/ 0 h 2455998"/>
              <a:gd name="csX37" fmla="*/ 577723 w 1882648"/>
              <a:gd name="csY37" fmla="*/ 26652 h 2455998"/>
              <a:gd name="csX38" fmla="*/ 537210 w 1882648"/>
              <a:gd name="csY38" fmla="*/ 0 h 2455998"/>
              <a:gd name="csX39" fmla="*/ 496761 w 1882648"/>
              <a:gd name="csY39" fmla="*/ 26652 h 2455998"/>
              <a:gd name="csX40" fmla="*/ 456248 w 1882648"/>
              <a:gd name="csY40" fmla="*/ 0 h 2455998"/>
              <a:gd name="csX41" fmla="*/ 412369 w 1882648"/>
              <a:gd name="csY41" fmla="*/ 43278 h 2455998"/>
              <a:gd name="csX42" fmla="*/ 412496 w 1882648"/>
              <a:gd name="csY42" fmla="*/ 44420 h 2455998"/>
              <a:gd name="csX43" fmla="*/ 321373 w 1882648"/>
              <a:gd name="csY43" fmla="*/ 268489 h 2455998"/>
              <a:gd name="csX44" fmla="*/ 203200 w 1882648"/>
              <a:gd name="csY44" fmla="*/ 247738 h 2455998"/>
              <a:gd name="csX45" fmla="*/ 151448 w 1882648"/>
              <a:gd name="csY45" fmla="*/ 336706 h 2455998"/>
              <a:gd name="csX46" fmla="*/ 80010 w 1882648"/>
              <a:gd name="csY46" fmla="*/ 323697 h 2455998"/>
              <a:gd name="csX47" fmla="*/ 0 w 1882648"/>
              <a:gd name="csY47" fmla="*/ 446741 h 2455998"/>
              <a:gd name="csX48" fmla="*/ 257937 w 1882648"/>
              <a:gd name="csY48" fmla="*/ 504361 h 2455998"/>
              <a:gd name="csX49" fmla="*/ 257937 w 1882648"/>
              <a:gd name="csY49" fmla="*/ 781099 h 2455998"/>
              <a:gd name="csX50" fmla="*/ 181547 w 1882648"/>
              <a:gd name="csY50" fmla="*/ 781099 h 2455998"/>
              <a:gd name="csX51" fmla="*/ 218186 w 1882648"/>
              <a:gd name="csY51" fmla="*/ 1062470 h 2455998"/>
              <a:gd name="csX52" fmla="*/ 257937 w 1882648"/>
              <a:gd name="csY52" fmla="*/ 1062470 h 2455998"/>
              <a:gd name="csX53" fmla="*/ 257937 w 1882648"/>
              <a:gd name="csY53" fmla="*/ 2067447 h 2455998"/>
              <a:gd name="csX54" fmla="*/ 256385 w 1882648"/>
              <a:gd name="csY54" fmla="*/ 2067447 h 2455998"/>
              <a:gd name="csX55" fmla="*/ 137223 w 1882648"/>
              <a:gd name="csY55" fmla="*/ 2272161 h 2455998"/>
              <a:gd name="csX56" fmla="*/ 137223 w 1882648"/>
              <a:gd name="csY56" fmla="*/ 2389050 h 2455998"/>
              <a:gd name="csX57" fmla="*/ 101600 w 1882648"/>
              <a:gd name="csY57" fmla="*/ 2389050 h 2455998"/>
              <a:gd name="csX58" fmla="*/ 114935 w 1882648"/>
              <a:gd name="csY58" fmla="*/ 2429219 h 2455998"/>
              <a:gd name="csX59" fmla="*/ 79947 w 1882648"/>
              <a:gd name="csY59" fmla="*/ 2429219 h 2455998"/>
              <a:gd name="csX60" fmla="*/ 94805 w 1882648"/>
              <a:gd name="csY60" fmla="*/ 2455998 h 2455998"/>
              <a:gd name="csX61" fmla="*/ 556451 w 1882648"/>
              <a:gd name="csY61" fmla="*/ 2455998 h 2455998"/>
              <a:gd name="csX62" fmla="*/ 569405 w 1882648"/>
              <a:gd name="csY62" fmla="*/ 2429219 h 2455998"/>
              <a:gd name="csX63" fmla="*/ 529463 w 1882648"/>
              <a:gd name="csY63" fmla="*/ 2429219 h 2455998"/>
              <a:gd name="csX64" fmla="*/ 541147 w 1882648"/>
              <a:gd name="csY64" fmla="*/ 2389050 h 2455998"/>
              <a:gd name="csX65" fmla="*/ 499301 w 1882648"/>
              <a:gd name="csY65" fmla="*/ 2389050 h 2455998"/>
              <a:gd name="csX66" fmla="*/ 499301 w 1882648"/>
              <a:gd name="csY66" fmla="*/ 2272161 h 2455998"/>
              <a:gd name="csX67" fmla="*/ 366052 w 1882648"/>
              <a:gd name="csY67" fmla="*/ 2067447 h 2455998"/>
              <a:gd name="csX68" fmla="*/ 365252 w 1882648"/>
              <a:gd name="csY68" fmla="*/ 2067447 h 2455998"/>
              <a:gd name="csX69" fmla="*/ 365252 w 1882648"/>
              <a:gd name="csY69" fmla="*/ 1062470 h 2455998"/>
              <a:gd name="csX70" fmla="*/ 447992 w 1882648"/>
              <a:gd name="csY70" fmla="*/ 1062470 h 2455998"/>
              <a:gd name="csX71" fmla="*/ 442278 w 1882648"/>
              <a:gd name="csY71" fmla="*/ 941900 h 2455998"/>
              <a:gd name="csX72" fmla="*/ 494348 w 1882648"/>
              <a:gd name="csY72" fmla="*/ 941900 h 2455998"/>
              <a:gd name="csX73" fmla="*/ 501206 w 1882648"/>
              <a:gd name="csY73" fmla="*/ 1102702 h 2455998"/>
              <a:gd name="csX74" fmla="*/ 1380300 w 1882648"/>
              <a:gd name="csY74" fmla="*/ 1102702 h 2455998"/>
              <a:gd name="csX75" fmla="*/ 1388237 w 1882648"/>
              <a:gd name="csY75" fmla="*/ 941900 h 2455998"/>
              <a:gd name="csX76" fmla="*/ 1440625 w 1882648"/>
              <a:gd name="csY76" fmla="*/ 941900 h 2455998"/>
              <a:gd name="csX77" fmla="*/ 1435862 w 1882648"/>
              <a:gd name="csY77" fmla="*/ 1062470 h 2455998"/>
              <a:gd name="csX78" fmla="*/ 1518476 w 1882648"/>
              <a:gd name="csY78" fmla="*/ 1062470 h 2455998"/>
              <a:gd name="csX79" fmla="*/ 1518476 w 1882648"/>
              <a:gd name="csY79" fmla="*/ 2067447 h 2455998"/>
              <a:gd name="csX80" fmla="*/ 1518925 w 1882648"/>
              <a:gd name="csY80" fmla="*/ 2066055 h 2455998"/>
              <a:gd name="csX81" fmla="*/ 1384427 w 1882648"/>
              <a:gd name="csY81" fmla="*/ 2272161 h 2455998"/>
              <a:gd name="csX82" fmla="*/ 1384427 w 1882648"/>
              <a:gd name="csY82" fmla="*/ 2389050 h 2455998"/>
              <a:gd name="csX83" fmla="*/ 1347153 w 1882648"/>
              <a:gd name="csY83" fmla="*/ 2389050 h 2455998"/>
              <a:gd name="csX84" fmla="*/ 1358837 w 1882648"/>
              <a:gd name="csY84" fmla="*/ 2429219 h 2455998"/>
              <a:gd name="csX85" fmla="*/ 1318895 w 1882648"/>
              <a:gd name="csY85" fmla="*/ 2429219 h 2455998"/>
              <a:gd name="csX86" fmla="*/ 1331849 w 1882648"/>
              <a:gd name="csY86" fmla="*/ 2455998 h 2455998"/>
              <a:gd name="csX87" fmla="*/ 1793558 w 1882648"/>
              <a:gd name="csY87" fmla="*/ 2455998 h 2455998"/>
              <a:gd name="csX88" fmla="*/ 1808417 w 1882648"/>
              <a:gd name="csY88" fmla="*/ 2429219 h 2455998"/>
              <a:gd name="csX89" fmla="*/ 1773428 w 1882648"/>
              <a:gd name="csY89" fmla="*/ 2429219 h 2455998"/>
              <a:gd name="csX90" fmla="*/ 1786763 w 1882648"/>
              <a:gd name="csY90" fmla="*/ 2389050 h 2455998"/>
              <a:gd name="csX91" fmla="*/ 1786573 w 1882648"/>
              <a:gd name="csY91" fmla="*/ 2388987 h 2455998"/>
              <a:gd name="csX92" fmla="*/ 1446911 w 1882648"/>
              <a:gd name="csY92" fmla="*/ 781036 h 2455998"/>
              <a:gd name="csX93" fmla="*/ 1443228 w 1882648"/>
              <a:gd name="csY93" fmla="*/ 874826 h 2455998"/>
              <a:gd name="csX94" fmla="*/ 1391476 w 1882648"/>
              <a:gd name="csY94" fmla="*/ 874826 h 2455998"/>
              <a:gd name="csX95" fmla="*/ 1398016 w 1882648"/>
              <a:gd name="csY95" fmla="*/ 740804 h 2455998"/>
              <a:gd name="csX96" fmla="*/ 485648 w 1882648"/>
              <a:gd name="csY96" fmla="*/ 740804 h 2455998"/>
              <a:gd name="csX97" fmla="*/ 491427 w 1882648"/>
              <a:gd name="csY97" fmla="*/ 874826 h 2455998"/>
              <a:gd name="csX98" fmla="*/ 439039 w 1882648"/>
              <a:gd name="csY98" fmla="*/ 874826 h 2455998"/>
              <a:gd name="csX99" fmla="*/ 434594 w 1882648"/>
              <a:gd name="csY99" fmla="*/ 781036 h 2455998"/>
              <a:gd name="csX100" fmla="*/ 365189 w 1882648"/>
              <a:gd name="csY100" fmla="*/ 781036 h 2455998"/>
              <a:gd name="csX101" fmla="*/ 365189 w 1882648"/>
              <a:gd name="csY101" fmla="*/ 519464 h 2455998"/>
              <a:gd name="csX102" fmla="*/ 780860 w 1882648"/>
              <a:gd name="csY102" fmla="*/ 559188 h 2455998"/>
              <a:gd name="csX103" fmla="*/ 780860 w 1882648"/>
              <a:gd name="csY103" fmla="*/ 669414 h 2455998"/>
              <a:gd name="csX104" fmla="*/ 787527 w 1882648"/>
              <a:gd name="csY104" fmla="*/ 696002 h 2455998"/>
              <a:gd name="csX105" fmla="*/ 804164 w 1882648"/>
              <a:gd name="csY105" fmla="*/ 656088 h 2455998"/>
              <a:gd name="csX106" fmla="*/ 822452 w 1882648"/>
              <a:gd name="csY106" fmla="*/ 696002 h 2455998"/>
              <a:gd name="csX107" fmla="*/ 841629 w 1882648"/>
              <a:gd name="csY107" fmla="*/ 656088 h 2455998"/>
              <a:gd name="csX108" fmla="*/ 861187 w 1882648"/>
              <a:gd name="csY108" fmla="*/ 696002 h 2455998"/>
              <a:gd name="csX109" fmla="*/ 880999 w 1882648"/>
              <a:gd name="csY109" fmla="*/ 656088 h 2455998"/>
              <a:gd name="csX110" fmla="*/ 900875 w 1882648"/>
              <a:gd name="csY110" fmla="*/ 696002 h 2455998"/>
              <a:gd name="csX111" fmla="*/ 920814 w 1882648"/>
              <a:gd name="csY111" fmla="*/ 656088 h 2455998"/>
              <a:gd name="csX112" fmla="*/ 940753 w 1882648"/>
              <a:gd name="csY112" fmla="*/ 696002 h 2455998"/>
              <a:gd name="csX113" fmla="*/ 960692 w 1882648"/>
              <a:gd name="csY113" fmla="*/ 656088 h 2455998"/>
              <a:gd name="csX114" fmla="*/ 980631 w 1882648"/>
              <a:gd name="csY114" fmla="*/ 696002 h 2455998"/>
              <a:gd name="csX115" fmla="*/ 1000633 w 1882648"/>
              <a:gd name="csY115" fmla="*/ 656088 h 2455998"/>
              <a:gd name="csX116" fmla="*/ 1020572 w 1882648"/>
              <a:gd name="csY116" fmla="*/ 696002 h 2455998"/>
              <a:gd name="csX117" fmla="*/ 1040575 w 1882648"/>
              <a:gd name="csY117" fmla="*/ 656088 h 2455998"/>
              <a:gd name="csX118" fmla="*/ 1060577 w 1882648"/>
              <a:gd name="csY118" fmla="*/ 696002 h 2455998"/>
              <a:gd name="csX119" fmla="*/ 1080516 w 1882648"/>
              <a:gd name="csY119" fmla="*/ 656088 h 2455998"/>
              <a:gd name="csX120" fmla="*/ 1101598 w 1882648"/>
              <a:gd name="csY120" fmla="*/ 696002 h 2455998"/>
              <a:gd name="csX121" fmla="*/ 1116013 w 1882648"/>
              <a:gd name="csY121" fmla="*/ 669414 h 2455998"/>
              <a:gd name="csX122" fmla="*/ 1116013 w 1882648"/>
              <a:gd name="csY122" fmla="*/ 559188 h 2455998"/>
              <a:gd name="csX123" fmla="*/ 1518285 w 1882648"/>
              <a:gd name="csY123" fmla="*/ 519464 h 2455998"/>
              <a:gd name="csX124" fmla="*/ 1518285 w 1882648"/>
              <a:gd name="csY124" fmla="*/ 781036 h 2455998"/>
              <a:gd name="csX125" fmla="*/ 1446784 w 1882648"/>
              <a:gd name="csY125" fmla="*/ 781036 h 2455998"/>
              <a:gd name="csX126" fmla="*/ 1446911 w 1882648"/>
              <a:gd name="csY126" fmla="*/ 781036 h 24559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 ang="0">
                <a:pos x="csX59" y="csY59"/>
              </a:cxn>
              <a:cxn ang="0">
                <a:pos x="csX60" y="csY60"/>
              </a:cxn>
              <a:cxn ang="0">
                <a:pos x="csX61" y="csY61"/>
              </a:cxn>
              <a:cxn ang="0">
                <a:pos x="csX62" y="csY62"/>
              </a:cxn>
              <a:cxn ang="0">
                <a:pos x="csX63" y="csY63"/>
              </a:cxn>
              <a:cxn ang="0">
                <a:pos x="csX64" y="csY64"/>
              </a:cxn>
              <a:cxn ang="0">
                <a:pos x="csX65" y="csY65"/>
              </a:cxn>
              <a:cxn ang="0">
                <a:pos x="csX66" y="csY66"/>
              </a:cxn>
              <a:cxn ang="0">
                <a:pos x="csX67" y="csY67"/>
              </a:cxn>
              <a:cxn ang="0">
                <a:pos x="csX68" y="csY68"/>
              </a:cxn>
              <a:cxn ang="0">
                <a:pos x="csX69" y="csY69"/>
              </a:cxn>
              <a:cxn ang="0">
                <a:pos x="csX70" y="csY70"/>
              </a:cxn>
              <a:cxn ang="0">
                <a:pos x="csX71" y="csY71"/>
              </a:cxn>
              <a:cxn ang="0">
                <a:pos x="csX72" y="csY72"/>
              </a:cxn>
              <a:cxn ang="0">
                <a:pos x="csX73" y="csY73"/>
              </a:cxn>
              <a:cxn ang="0">
                <a:pos x="csX74" y="csY74"/>
              </a:cxn>
              <a:cxn ang="0">
                <a:pos x="csX75" y="csY75"/>
              </a:cxn>
              <a:cxn ang="0">
                <a:pos x="csX76" y="csY76"/>
              </a:cxn>
              <a:cxn ang="0">
                <a:pos x="csX77" y="csY77"/>
              </a:cxn>
              <a:cxn ang="0">
                <a:pos x="csX78" y="csY78"/>
              </a:cxn>
              <a:cxn ang="0">
                <a:pos x="csX79" y="csY79"/>
              </a:cxn>
              <a:cxn ang="0">
                <a:pos x="csX80" y="csY80"/>
              </a:cxn>
              <a:cxn ang="0">
                <a:pos x="csX81" y="csY81"/>
              </a:cxn>
              <a:cxn ang="0">
                <a:pos x="csX82" y="csY82"/>
              </a:cxn>
              <a:cxn ang="0">
                <a:pos x="csX83" y="csY83"/>
              </a:cxn>
              <a:cxn ang="0">
                <a:pos x="csX84" y="csY84"/>
              </a:cxn>
              <a:cxn ang="0">
                <a:pos x="csX85" y="csY85"/>
              </a:cxn>
              <a:cxn ang="0">
                <a:pos x="csX86" y="csY86"/>
              </a:cxn>
              <a:cxn ang="0">
                <a:pos x="csX87" y="csY87"/>
              </a:cxn>
              <a:cxn ang="0">
                <a:pos x="csX88" y="csY88"/>
              </a:cxn>
              <a:cxn ang="0">
                <a:pos x="csX89" y="csY89"/>
              </a:cxn>
              <a:cxn ang="0">
                <a:pos x="csX90" y="csY90"/>
              </a:cxn>
              <a:cxn ang="0">
                <a:pos x="csX91" y="csY91"/>
              </a:cxn>
              <a:cxn ang="0">
                <a:pos x="csX92" y="csY92"/>
              </a:cxn>
              <a:cxn ang="0">
                <a:pos x="csX93" y="csY93"/>
              </a:cxn>
              <a:cxn ang="0">
                <a:pos x="csX94" y="csY94"/>
              </a:cxn>
              <a:cxn ang="0">
                <a:pos x="csX95" y="csY95"/>
              </a:cxn>
              <a:cxn ang="0">
                <a:pos x="csX96" y="csY96"/>
              </a:cxn>
              <a:cxn ang="0">
                <a:pos x="csX97" y="csY97"/>
              </a:cxn>
              <a:cxn ang="0">
                <a:pos x="csX98" y="csY98"/>
              </a:cxn>
              <a:cxn ang="0">
                <a:pos x="csX99" y="csY99"/>
              </a:cxn>
              <a:cxn ang="0">
                <a:pos x="csX100" y="csY100"/>
              </a:cxn>
              <a:cxn ang="0">
                <a:pos x="csX101" y="csY101"/>
              </a:cxn>
              <a:cxn ang="0">
                <a:pos x="csX102" y="csY102"/>
              </a:cxn>
              <a:cxn ang="0">
                <a:pos x="csX103" y="csY103"/>
              </a:cxn>
              <a:cxn ang="0">
                <a:pos x="csX104" y="csY104"/>
              </a:cxn>
              <a:cxn ang="0">
                <a:pos x="csX105" y="csY105"/>
              </a:cxn>
              <a:cxn ang="0">
                <a:pos x="csX106" y="csY106"/>
              </a:cxn>
              <a:cxn ang="0">
                <a:pos x="csX107" y="csY107"/>
              </a:cxn>
              <a:cxn ang="0">
                <a:pos x="csX108" y="csY108"/>
              </a:cxn>
              <a:cxn ang="0">
                <a:pos x="csX109" y="csY109"/>
              </a:cxn>
              <a:cxn ang="0">
                <a:pos x="csX110" y="csY110"/>
              </a:cxn>
              <a:cxn ang="0">
                <a:pos x="csX111" y="csY111"/>
              </a:cxn>
              <a:cxn ang="0">
                <a:pos x="csX112" y="csY112"/>
              </a:cxn>
              <a:cxn ang="0">
                <a:pos x="csX113" y="csY113"/>
              </a:cxn>
              <a:cxn ang="0">
                <a:pos x="csX114" y="csY114"/>
              </a:cxn>
              <a:cxn ang="0">
                <a:pos x="csX115" y="csY115"/>
              </a:cxn>
              <a:cxn ang="0">
                <a:pos x="csX116" y="csY116"/>
              </a:cxn>
              <a:cxn ang="0">
                <a:pos x="csX117" y="csY117"/>
              </a:cxn>
              <a:cxn ang="0">
                <a:pos x="csX118" y="csY118"/>
              </a:cxn>
              <a:cxn ang="0">
                <a:pos x="csX119" y="csY119"/>
              </a:cxn>
              <a:cxn ang="0">
                <a:pos x="csX120" y="csY120"/>
              </a:cxn>
              <a:cxn ang="0">
                <a:pos x="csX121" y="csY121"/>
              </a:cxn>
              <a:cxn ang="0">
                <a:pos x="csX122" y="csY122"/>
              </a:cxn>
              <a:cxn ang="0">
                <a:pos x="csX123" y="csY123"/>
              </a:cxn>
              <a:cxn ang="0">
                <a:pos x="csX124" y="csY124"/>
              </a:cxn>
              <a:cxn ang="0">
                <a:pos x="csX125" y="csY125"/>
              </a:cxn>
              <a:cxn ang="0">
                <a:pos x="csX126" y="csY126"/>
              </a:cxn>
            </a:cxnLst>
            <a:rect l="l" t="t" r="r" b="b"/>
            <a:pathLst>
              <a:path w="1882648" h="2455998">
                <a:moveTo>
                  <a:pt x="1786573" y="2388987"/>
                </a:moveTo>
                <a:lnTo>
                  <a:pt x="1746377" y="2388987"/>
                </a:lnTo>
                <a:lnTo>
                  <a:pt x="1746377" y="2272098"/>
                </a:lnTo>
                <a:cubicBezTo>
                  <a:pt x="1625727" y="2272098"/>
                  <a:pt x="1625267" y="2067384"/>
                  <a:pt x="1625267"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lnTo>
                  <a:pt x="1732534" y="336642"/>
                </a:ln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lnTo>
                  <a:pt x="80010" y="323697"/>
                </a:ln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56385" y="2067447"/>
                </a:lnTo>
                <a:cubicBezTo>
                  <a:pt x="25638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66052" y="2067447"/>
                  <a:pt x="366052"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18925" y="2066055"/>
                </a:lnTo>
                <a:cubicBezTo>
                  <a:pt x="1518925" y="2066055"/>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lnTo>
                  <a:pt x="1786573" y="2388987"/>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lnTo>
                  <a:pt x="1446911" y="781036"/>
                </a:lnTo>
                <a:close/>
              </a:path>
            </a:pathLst>
          </a:custGeom>
          <a:solidFill>
            <a:srgbClr val="B0E0F7"/>
          </a:solidFill>
          <a:ln w="0" cap="flat">
            <a:noFill/>
            <a:prstDash val="solid"/>
            <a:miter/>
          </a:ln>
        </p:spPr>
        <p:txBody>
          <a:bodyPr rtlCol="0" anchor="ctr"/>
          <a:lstStyle/>
          <a:p>
            <a:endParaRPr lang="en-GB" dirty="0"/>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sp>
        <p:nvSpPr>
          <p:cNvPr id="3" name="Text Placeholder 16">
            <a:extLst>
              <a:ext uri="{FF2B5EF4-FFF2-40B4-BE49-F238E27FC236}">
                <a16:creationId xmlns:a16="http://schemas.microsoft.com/office/drawing/2014/main" id="{0B202B85-781B-5DE8-506F-8C22E6936A0B}"/>
              </a:ext>
            </a:extLst>
          </p:cNvPr>
          <p:cNvSpPr>
            <a:spLocks noGrp="1"/>
          </p:cNvSpPr>
          <p:nvPr>
            <p:ph type="body" sz="quarter" idx="12"/>
          </p:nvPr>
        </p:nvSpPr>
        <p:spPr>
          <a:xfrm>
            <a:off x="359885" y="1333041"/>
            <a:ext cx="5732362" cy="1511040"/>
          </a:xfrm>
        </p:spPr>
        <p:txBody>
          <a:bodyPr>
            <a:noAutofit/>
          </a:bodyPr>
          <a:lstStyle>
            <a:lvl1pPr marL="0" indent="0">
              <a:lnSpc>
                <a:spcPct val="150000"/>
              </a:lnSpc>
              <a:spcBef>
                <a:spcPts val="0"/>
              </a:spcBef>
              <a:spcAft>
                <a:spcPts val="1200"/>
              </a:spcAft>
              <a:buFontTx/>
              <a:buNone/>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dirty="0"/>
              <a:t>Click to edit Master text styles</a:t>
            </a:r>
          </a:p>
        </p:txBody>
      </p:sp>
      <p:pic>
        <p:nvPicPr>
          <p:cNvPr id="4" name="Graphic 3">
            <a:extLst>
              <a:ext uri="{FF2B5EF4-FFF2-40B4-BE49-F238E27FC236}">
                <a16:creationId xmlns:a16="http://schemas.microsoft.com/office/drawing/2014/main" id="{2AF36E32-862B-A248-BFEA-A9FB31B90088}"/>
              </a:ext>
            </a:extLst>
          </p:cNvPr>
          <p:cNvPicPr>
            <a:picLocks noChangeAspect="1"/>
          </p:cNvPicPr>
          <p:nvPr userDrawn="1"/>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5" name="Rectangle: Rounded Corners 4">
            <a:extLst>
              <a:ext uri="{FF2B5EF4-FFF2-40B4-BE49-F238E27FC236}">
                <a16:creationId xmlns:a16="http://schemas.microsoft.com/office/drawing/2014/main" id="{A91A3C45-80D7-83FB-BB64-380641921020}"/>
              </a:ext>
            </a:extLst>
          </p:cNvPr>
          <p:cNvSpPr/>
          <p:nvPr userDrawn="1"/>
        </p:nvSpPr>
        <p:spPr>
          <a:xfrm>
            <a:off x="463278" y="2925290"/>
            <a:ext cx="2669122" cy="518160"/>
          </a:xfrm>
          <a:prstGeom prst="roundRect">
            <a:avLst/>
          </a:prstGeom>
          <a:solidFill>
            <a:srgbClr val="1B14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6">
            <a:extLst>
              <a:ext uri="{FF2B5EF4-FFF2-40B4-BE49-F238E27FC236}">
                <a16:creationId xmlns:a16="http://schemas.microsoft.com/office/drawing/2014/main" id="{9E122F8D-12FD-2A4A-27C6-2E316EC397CA}"/>
              </a:ext>
            </a:extLst>
          </p:cNvPr>
          <p:cNvSpPr>
            <a:spLocks noGrp="1"/>
          </p:cNvSpPr>
          <p:nvPr>
            <p:ph type="body" sz="quarter" idx="13"/>
          </p:nvPr>
        </p:nvSpPr>
        <p:spPr>
          <a:xfrm>
            <a:off x="549708" y="2967445"/>
            <a:ext cx="2490672" cy="461555"/>
          </a:xfrm>
        </p:spPr>
        <p:txBody>
          <a:bodyPr>
            <a:noAutofit/>
          </a:bodyPr>
          <a:lstStyle>
            <a:lvl1pPr marL="0" indent="0" algn="ctr">
              <a:lnSpc>
                <a:spcPct val="150000"/>
              </a:lnSpc>
              <a:spcBef>
                <a:spcPts val="0"/>
              </a:spcBef>
              <a:spcAft>
                <a:spcPts val="1200"/>
              </a:spcAft>
              <a:buFontTx/>
              <a:buNone/>
              <a:defRPr sz="1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r>
              <a:rPr lang="en-US" dirty="0"/>
              <a:t>Click to edit Master text styles</a:t>
            </a:r>
          </a:p>
        </p:txBody>
      </p:sp>
      <p:sp>
        <p:nvSpPr>
          <p:cNvPr id="8" name="Text Placeholder 16">
            <a:extLst>
              <a:ext uri="{FF2B5EF4-FFF2-40B4-BE49-F238E27FC236}">
                <a16:creationId xmlns:a16="http://schemas.microsoft.com/office/drawing/2014/main" id="{942CB86F-6552-7B3F-D8A2-A17BED24577D}"/>
              </a:ext>
            </a:extLst>
          </p:cNvPr>
          <p:cNvSpPr>
            <a:spLocks noGrp="1"/>
          </p:cNvSpPr>
          <p:nvPr>
            <p:ph type="body" sz="quarter" idx="14"/>
          </p:nvPr>
        </p:nvSpPr>
        <p:spPr>
          <a:xfrm>
            <a:off x="8260080" y="2019301"/>
            <a:ext cx="1859280" cy="762000"/>
          </a:xfrm>
        </p:spPr>
        <p:txBody>
          <a:bodyPr anchor="ctr">
            <a:noAutofit/>
          </a:bodyPr>
          <a:lstStyle>
            <a:lvl1pPr marL="0" indent="0" algn="ctr">
              <a:lnSpc>
                <a:spcPct val="100000"/>
              </a:lnSpc>
              <a:spcBef>
                <a:spcPts val="0"/>
              </a:spcBef>
              <a:spcAft>
                <a:spcPts val="1200"/>
              </a:spcAft>
              <a:buFontTx/>
              <a:buNone/>
              <a:defRPr sz="24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5pPr>
          </a:lstStyle>
          <a:p>
            <a:pPr lvl="0"/>
            <a:endParaRPr lang="en-US" dirty="0"/>
          </a:p>
        </p:txBody>
      </p:sp>
      <p:pic>
        <p:nvPicPr>
          <p:cNvPr id="9" name="Graphic 8">
            <a:extLst>
              <a:ext uri="{FF2B5EF4-FFF2-40B4-BE49-F238E27FC236}">
                <a16:creationId xmlns:a16="http://schemas.microsoft.com/office/drawing/2014/main" id="{56F0C668-84AC-D433-AF90-9F75AC3D0048}"/>
              </a:ext>
            </a:extLst>
          </p:cNvPr>
          <p:cNvPicPr>
            <a:picLocks noChangeAspect="1"/>
          </p:cNvPicPr>
          <p:nvPr userDrawn="1"/>
        </p:nvPicPr>
        <p:blipFill>
          <a:blip>
            <a:extLst>
              <a:ext uri="{96DAC541-7B7A-43D3-8B79-37D633B846F1}">
                <asvg:svgBlip xmlns:asvg="http://schemas.microsoft.com/office/drawing/2016/SVG/main" r:embed="rId7"/>
              </a:ext>
            </a:extLst>
          </a:blip>
          <a:stretch>
            <a:fillRect/>
          </a:stretch>
        </p:blipFill>
        <p:spPr>
          <a:xfrm>
            <a:off x="10313449" y="3904220"/>
            <a:ext cx="2001986" cy="2240060"/>
          </a:xfrm>
          <a:prstGeom prst="rect">
            <a:avLst/>
          </a:prstGeom>
        </p:spPr>
      </p:pic>
    </p:spTree>
    <p:extLst>
      <p:ext uri="{BB962C8B-B14F-4D97-AF65-F5344CB8AC3E}">
        <p14:creationId xmlns:p14="http://schemas.microsoft.com/office/powerpoint/2010/main" val="3370526157"/>
      </p:ext>
    </p:extLst>
  </p:cSld>
  <p:clrMapOvr>
    <a:masterClrMapping/>
  </p:clrMapOvr>
  <p:transition spd="slow">
    <p:cover/>
  </p:transition>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3_Four_Objectives">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
        <p:nvSpPr>
          <p:cNvPr id="3" name="Title 1">
            <a:extLst>
              <a:ext uri="{FF2B5EF4-FFF2-40B4-BE49-F238E27FC236}">
                <a16:creationId xmlns:a16="http://schemas.microsoft.com/office/drawing/2014/main" id="{2184A375-D725-EC2C-BDD9-AB7CF6DF12F6}"/>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sp>
        <p:nvSpPr>
          <p:cNvPr id="4" name="Text Placeholder 16">
            <a:extLst>
              <a:ext uri="{FF2B5EF4-FFF2-40B4-BE49-F238E27FC236}">
                <a16:creationId xmlns:a16="http://schemas.microsoft.com/office/drawing/2014/main" id="{1E85BA24-1302-52A1-05E2-2AF6431E5D51}"/>
              </a:ext>
            </a:extLst>
          </p:cNvPr>
          <p:cNvSpPr>
            <a:spLocks noGrp="1"/>
          </p:cNvSpPr>
          <p:nvPr>
            <p:ph type="body" sz="quarter" idx="12"/>
          </p:nvPr>
        </p:nvSpPr>
        <p:spPr>
          <a:xfrm>
            <a:off x="1181146" y="1487036"/>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9C54EA9A-1737-66D1-FE4C-CE84BEDD04E3}"/>
              </a:ext>
            </a:extLst>
          </p:cNvPr>
          <p:cNvSpPr>
            <a:spLocks noGrp="1"/>
          </p:cNvSpPr>
          <p:nvPr>
            <p:ph type="body" sz="quarter" idx="13"/>
          </p:nvPr>
        </p:nvSpPr>
        <p:spPr>
          <a:xfrm>
            <a:off x="1181146" y="2148709"/>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6" name="Text Placeholder 16">
            <a:extLst>
              <a:ext uri="{FF2B5EF4-FFF2-40B4-BE49-F238E27FC236}">
                <a16:creationId xmlns:a16="http://schemas.microsoft.com/office/drawing/2014/main" id="{DE15A657-4055-EDD3-2477-88EE8D2CD900}"/>
              </a:ext>
            </a:extLst>
          </p:cNvPr>
          <p:cNvSpPr>
            <a:spLocks noGrp="1"/>
          </p:cNvSpPr>
          <p:nvPr>
            <p:ph type="body" sz="quarter" idx="14"/>
          </p:nvPr>
        </p:nvSpPr>
        <p:spPr>
          <a:xfrm>
            <a:off x="1181146" y="2810382"/>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7" name="Text Placeholder 16">
            <a:extLst>
              <a:ext uri="{FF2B5EF4-FFF2-40B4-BE49-F238E27FC236}">
                <a16:creationId xmlns:a16="http://schemas.microsoft.com/office/drawing/2014/main" id="{610983AB-C046-87BF-F273-987F8DC0D17A}"/>
              </a:ext>
            </a:extLst>
          </p:cNvPr>
          <p:cNvSpPr>
            <a:spLocks noGrp="1"/>
          </p:cNvSpPr>
          <p:nvPr>
            <p:ph type="body" sz="quarter" idx="15"/>
          </p:nvPr>
        </p:nvSpPr>
        <p:spPr>
          <a:xfrm>
            <a:off x="1181146" y="3472055"/>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Graphic 11">
            <a:extLst>
              <a:ext uri="{FF2B5EF4-FFF2-40B4-BE49-F238E27FC236}">
                <a16:creationId xmlns:a16="http://schemas.microsoft.com/office/drawing/2014/main" id="{A9A80478-B33D-FBCC-8A4D-1EA190033E46}"/>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0" name="Graphic 11">
            <a:extLst>
              <a:ext uri="{FF2B5EF4-FFF2-40B4-BE49-F238E27FC236}">
                <a16:creationId xmlns:a16="http://schemas.microsoft.com/office/drawing/2014/main" id="{888CB6EA-30FA-1058-C34D-9C93275BDE6E}"/>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1" name="Graphic 11">
            <a:extLst>
              <a:ext uri="{FF2B5EF4-FFF2-40B4-BE49-F238E27FC236}">
                <a16:creationId xmlns:a16="http://schemas.microsoft.com/office/drawing/2014/main" id="{6B8C4E77-EA48-15ED-D0F7-5897DDF3D8B3}"/>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
        <p:nvSpPr>
          <p:cNvPr id="12" name="Graphic 11">
            <a:extLst>
              <a:ext uri="{FF2B5EF4-FFF2-40B4-BE49-F238E27FC236}">
                <a16:creationId xmlns:a16="http://schemas.microsoft.com/office/drawing/2014/main" id="{5F1CCE61-7F36-0E83-D8D0-E65BBFA973F8}"/>
              </a:ext>
            </a:extLst>
          </p:cNvPr>
          <p:cNvSpPr/>
          <p:nvPr/>
        </p:nvSpPr>
        <p:spPr>
          <a:xfrm>
            <a:off x="412296" y="3429000"/>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4</a:t>
            </a:r>
          </a:p>
        </p:txBody>
      </p:sp>
    </p:spTree>
    <p:extLst>
      <p:ext uri="{BB962C8B-B14F-4D97-AF65-F5344CB8AC3E}">
        <p14:creationId xmlns:p14="http://schemas.microsoft.com/office/powerpoint/2010/main" val="42489601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accel="20000" decel="20000" fill="hold" grpId="0" nodeType="withEffect">
                                  <p:stCondLst>
                                    <p:cond delay="3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 calcmode="lin" valueType="num">
                                      <p:cBhvr additive="base">
                                        <p:cTn id="2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 calcmode="lin" valueType="num">
                                      <p:cBhvr additive="base">
                                        <p:cTn id="3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 calcmode="lin" valueType="num">
                                      <p:cBhvr additive="base">
                                        <p:cTn id="4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 calcmode="lin" valueType="num">
                                      <p:cBhvr additive="base">
                                        <p:cTn id="4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P spid="7" grpId="0" build="p">
        <p:tmplLst>
          <p:tmpl lvl="1">
            <p:tnLst>
              <p:par>
                <p:cTn presetID="2" presetClass="entr" presetSubtype="4"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P spid="9" grpId="0" animBg="1"/>
      <p:bldP spid="10" grpId="0" animBg="1"/>
      <p:bldP spid="11" grpId="0" animBg="1"/>
      <p:bldP spid="12"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4_Five_Objectives">
    <p:bg>
      <p:bgPr>
        <a:solidFill>
          <a:srgbClr val="F0F9FF"/>
        </a:solidFill>
        <a:effectLst/>
      </p:bgPr>
    </p:bg>
    <p:spTree>
      <p:nvGrpSpPr>
        <p:cNvPr id="1" name=""/>
        <p:cNvGrpSpPr/>
        <p:nvPr/>
      </p:nvGrpSpPr>
      <p:grpSpPr>
        <a:xfrm>
          <a:off x="0" y="0"/>
          <a:ext cx="0" cy="0"/>
          <a:chOff x="0" y="0"/>
          <a:chExt cx="0" cy="0"/>
        </a:xfrm>
      </p:grpSpPr>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691554" y="454769"/>
            <a:ext cx="5638800" cy="5727700"/>
          </a:xfrm>
          <a:prstGeom prst="rect">
            <a:avLst/>
          </a:prstGeom>
        </p:spPr>
      </p:pic>
      <p:sp>
        <p:nvSpPr>
          <p:cNvPr id="22" name="Freeform 21">
            <a:extLst>
              <a:ext uri="{FF2B5EF4-FFF2-40B4-BE49-F238E27FC236}">
                <a16:creationId xmlns:a16="http://schemas.microsoft.com/office/drawing/2014/main" id="{2F4B3ECB-8063-5C3E-21EB-ABA2DB626E00}"/>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23" name="Freeform 22">
            <a:extLst>
              <a:ext uri="{FF2B5EF4-FFF2-40B4-BE49-F238E27FC236}">
                <a16:creationId xmlns:a16="http://schemas.microsoft.com/office/drawing/2014/main" id="{ED4B0B79-1BB9-C489-1194-AA663001E6B7}"/>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18" name="Freeform 17">
            <a:extLst>
              <a:ext uri="{FF2B5EF4-FFF2-40B4-BE49-F238E27FC236}">
                <a16:creationId xmlns:a16="http://schemas.microsoft.com/office/drawing/2014/main" id="{367D8053-37C8-F304-EFE9-77D6AE1BABB6}"/>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9" name="Freeform 18">
            <a:extLst>
              <a:ext uri="{FF2B5EF4-FFF2-40B4-BE49-F238E27FC236}">
                <a16:creationId xmlns:a16="http://schemas.microsoft.com/office/drawing/2014/main" id="{5AE5BC6A-53DB-58DB-4CB7-9A58F6F97316}"/>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197123" y="6092825"/>
            <a:ext cx="1700209" cy="400050"/>
          </a:xfrm>
          <a:prstGeom prst="rect">
            <a:avLst/>
          </a:prstGeom>
        </p:spPr>
      </p:pic>
      <p:sp>
        <p:nvSpPr>
          <p:cNvPr id="3" name="Title 1">
            <a:extLst>
              <a:ext uri="{FF2B5EF4-FFF2-40B4-BE49-F238E27FC236}">
                <a16:creationId xmlns:a16="http://schemas.microsoft.com/office/drawing/2014/main" id="{2184A375-D725-EC2C-BDD9-AB7CF6DF12F6}"/>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sp>
        <p:nvSpPr>
          <p:cNvPr id="4" name="Text Placeholder 16">
            <a:extLst>
              <a:ext uri="{FF2B5EF4-FFF2-40B4-BE49-F238E27FC236}">
                <a16:creationId xmlns:a16="http://schemas.microsoft.com/office/drawing/2014/main" id="{1E85BA24-1302-52A1-05E2-2AF6431E5D51}"/>
              </a:ext>
            </a:extLst>
          </p:cNvPr>
          <p:cNvSpPr>
            <a:spLocks noGrp="1"/>
          </p:cNvSpPr>
          <p:nvPr>
            <p:ph type="body" sz="quarter" idx="12"/>
          </p:nvPr>
        </p:nvSpPr>
        <p:spPr>
          <a:xfrm>
            <a:off x="1181146" y="1487036"/>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5" name="Text Placeholder 16">
            <a:extLst>
              <a:ext uri="{FF2B5EF4-FFF2-40B4-BE49-F238E27FC236}">
                <a16:creationId xmlns:a16="http://schemas.microsoft.com/office/drawing/2014/main" id="{9C54EA9A-1737-66D1-FE4C-CE84BEDD04E3}"/>
              </a:ext>
            </a:extLst>
          </p:cNvPr>
          <p:cNvSpPr>
            <a:spLocks noGrp="1"/>
          </p:cNvSpPr>
          <p:nvPr>
            <p:ph type="body" sz="quarter" idx="13"/>
          </p:nvPr>
        </p:nvSpPr>
        <p:spPr>
          <a:xfrm>
            <a:off x="1181146" y="2148709"/>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6" name="Text Placeholder 16">
            <a:extLst>
              <a:ext uri="{FF2B5EF4-FFF2-40B4-BE49-F238E27FC236}">
                <a16:creationId xmlns:a16="http://schemas.microsoft.com/office/drawing/2014/main" id="{DE15A657-4055-EDD3-2477-88EE8D2CD900}"/>
              </a:ext>
            </a:extLst>
          </p:cNvPr>
          <p:cNvSpPr>
            <a:spLocks noGrp="1"/>
          </p:cNvSpPr>
          <p:nvPr>
            <p:ph type="body" sz="quarter" idx="14"/>
          </p:nvPr>
        </p:nvSpPr>
        <p:spPr>
          <a:xfrm>
            <a:off x="1181146" y="2810382"/>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7" name="Text Placeholder 16">
            <a:extLst>
              <a:ext uri="{FF2B5EF4-FFF2-40B4-BE49-F238E27FC236}">
                <a16:creationId xmlns:a16="http://schemas.microsoft.com/office/drawing/2014/main" id="{610983AB-C046-87BF-F273-987F8DC0D17A}"/>
              </a:ext>
            </a:extLst>
          </p:cNvPr>
          <p:cNvSpPr>
            <a:spLocks noGrp="1"/>
          </p:cNvSpPr>
          <p:nvPr>
            <p:ph type="body" sz="quarter" idx="15"/>
          </p:nvPr>
        </p:nvSpPr>
        <p:spPr>
          <a:xfrm>
            <a:off x="1181146" y="3472055"/>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7D448299-4788-F825-3E90-4D9E33353617}"/>
              </a:ext>
            </a:extLst>
          </p:cNvPr>
          <p:cNvSpPr>
            <a:spLocks noGrp="1"/>
          </p:cNvSpPr>
          <p:nvPr>
            <p:ph type="body" sz="quarter" idx="16"/>
          </p:nvPr>
        </p:nvSpPr>
        <p:spPr>
          <a:xfrm>
            <a:off x="1181146" y="4133729"/>
            <a:ext cx="10149208" cy="537700"/>
          </a:xfrm>
        </p:spPr>
        <p:txBody>
          <a:bodyPr anchor="ctr">
            <a:noAutofit/>
          </a:bodyPr>
          <a:lstStyle>
            <a:lvl1pPr marL="0" indent="0">
              <a:lnSpc>
                <a:spcPct val="10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Graphic 11">
            <a:extLst>
              <a:ext uri="{FF2B5EF4-FFF2-40B4-BE49-F238E27FC236}">
                <a16:creationId xmlns:a16="http://schemas.microsoft.com/office/drawing/2014/main" id="{A9A80478-B33D-FBCC-8A4D-1EA190033E46}"/>
              </a:ext>
            </a:extLst>
          </p:cNvPr>
          <p:cNvSpPr/>
          <p:nvPr/>
        </p:nvSpPr>
        <p:spPr>
          <a:xfrm>
            <a:off x="412296" y="1450152"/>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1</a:t>
            </a:r>
          </a:p>
        </p:txBody>
      </p:sp>
      <p:sp>
        <p:nvSpPr>
          <p:cNvPr id="10" name="Graphic 11">
            <a:extLst>
              <a:ext uri="{FF2B5EF4-FFF2-40B4-BE49-F238E27FC236}">
                <a16:creationId xmlns:a16="http://schemas.microsoft.com/office/drawing/2014/main" id="{888CB6EA-30FA-1058-C34D-9C93275BDE6E}"/>
              </a:ext>
            </a:extLst>
          </p:cNvPr>
          <p:cNvSpPr/>
          <p:nvPr/>
        </p:nvSpPr>
        <p:spPr>
          <a:xfrm>
            <a:off x="412296" y="211182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2</a:t>
            </a:r>
          </a:p>
        </p:txBody>
      </p:sp>
      <p:sp>
        <p:nvSpPr>
          <p:cNvPr id="11" name="Graphic 11">
            <a:extLst>
              <a:ext uri="{FF2B5EF4-FFF2-40B4-BE49-F238E27FC236}">
                <a16:creationId xmlns:a16="http://schemas.microsoft.com/office/drawing/2014/main" id="{6B8C4E77-EA48-15ED-D0F7-5897DDF3D8B3}"/>
              </a:ext>
            </a:extLst>
          </p:cNvPr>
          <p:cNvSpPr/>
          <p:nvPr/>
        </p:nvSpPr>
        <p:spPr>
          <a:xfrm>
            <a:off x="412296" y="2757674"/>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3</a:t>
            </a:r>
          </a:p>
        </p:txBody>
      </p:sp>
      <p:sp>
        <p:nvSpPr>
          <p:cNvPr id="12" name="Graphic 11">
            <a:extLst>
              <a:ext uri="{FF2B5EF4-FFF2-40B4-BE49-F238E27FC236}">
                <a16:creationId xmlns:a16="http://schemas.microsoft.com/office/drawing/2014/main" id="{5F1CCE61-7F36-0E83-D8D0-E65BBFA973F8}"/>
              </a:ext>
            </a:extLst>
          </p:cNvPr>
          <p:cNvSpPr/>
          <p:nvPr/>
        </p:nvSpPr>
        <p:spPr>
          <a:xfrm>
            <a:off x="412296" y="3429000"/>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4</a:t>
            </a:r>
          </a:p>
        </p:txBody>
      </p:sp>
      <p:sp>
        <p:nvSpPr>
          <p:cNvPr id="13" name="Graphic 11">
            <a:extLst>
              <a:ext uri="{FF2B5EF4-FFF2-40B4-BE49-F238E27FC236}">
                <a16:creationId xmlns:a16="http://schemas.microsoft.com/office/drawing/2014/main" id="{3EB9405E-0F50-BC85-FF23-B03B29F3940E}"/>
              </a:ext>
            </a:extLst>
          </p:cNvPr>
          <p:cNvSpPr/>
          <p:nvPr/>
        </p:nvSpPr>
        <p:spPr>
          <a:xfrm>
            <a:off x="412296" y="4093255"/>
            <a:ext cx="560850" cy="574584"/>
          </a:xfrm>
          <a:custGeom>
            <a:avLst/>
            <a:gdLst>
              <a:gd name="connsiteX0" fmla="*/ 514579 w 560850"/>
              <a:gd name="connsiteY0" fmla="*/ 258975 h 574584"/>
              <a:gd name="connsiteX1" fmla="*/ 560850 w 560850"/>
              <a:gd name="connsiteY1" fmla="*/ 50680 h 574584"/>
              <a:gd name="connsiteX2" fmla="*/ 428009 w 560850"/>
              <a:gd name="connsiteY2" fmla="*/ 125180 h 574584"/>
              <a:gd name="connsiteX3" fmla="*/ 251286 w 560850"/>
              <a:gd name="connsiteY3" fmla="*/ 74563 h 574584"/>
              <a:gd name="connsiteX4" fmla="*/ 225572 w 560850"/>
              <a:gd name="connsiteY4" fmla="*/ 28951 h 574584"/>
              <a:gd name="connsiteX5" fmla="*/ 28479 w 560850"/>
              <a:gd name="connsiteY5" fmla="*/ 0 h 574584"/>
              <a:gd name="connsiteX6" fmla="*/ 102413 w 560850"/>
              <a:gd name="connsiteY6" fmla="*/ 133795 h 574584"/>
              <a:gd name="connsiteX7" fmla="*/ 52055 w 560850"/>
              <a:gd name="connsiteY7" fmla="*/ 311809 h 574584"/>
              <a:gd name="connsiteX8" fmla="*/ 38790 w 560850"/>
              <a:gd name="connsiteY8" fmla="*/ 319791 h 574584"/>
              <a:gd name="connsiteX9" fmla="*/ 0 w 560850"/>
              <a:gd name="connsiteY9" fmla="*/ 523904 h 574584"/>
              <a:gd name="connsiteX10" fmla="*/ 132841 w 560850"/>
              <a:gd name="connsiteY10" fmla="*/ 449405 h 574584"/>
              <a:gd name="connsiteX11" fmla="*/ 309502 w 560850"/>
              <a:gd name="connsiteY11" fmla="*/ 500022 h 574584"/>
              <a:gd name="connsiteX12" fmla="*/ 325533 w 560850"/>
              <a:gd name="connsiteY12" fmla="*/ 528086 h 574584"/>
              <a:gd name="connsiteX13" fmla="*/ 532308 w 560850"/>
              <a:gd name="connsiteY13" fmla="*/ 574585 h 574584"/>
              <a:gd name="connsiteX14" fmla="*/ 458375 w 560850"/>
              <a:gd name="connsiteY14" fmla="*/ 440789 h 574584"/>
              <a:gd name="connsiteX15" fmla="*/ 508732 w 560850"/>
              <a:gd name="connsiteY15" fmla="*/ 262776 h 574584"/>
              <a:gd name="connsiteX16" fmla="*/ 514579 w 560850"/>
              <a:gd name="connsiteY16" fmla="*/ 258975 h 57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0850" h="574584">
                <a:moveTo>
                  <a:pt x="514579" y="258975"/>
                </a:moveTo>
                <a:lnTo>
                  <a:pt x="560850" y="50680"/>
                </a:lnTo>
                <a:lnTo>
                  <a:pt x="428009" y="125180"/>
                </a:lnTo>
                <a:cubicBezTo>
                  <a:pt x="365329" y="160339"/>
                  <a:pt x="286240" y="137723"/>
                  <a:pt x="251286" y="74563"/>
                </a:cubicBezTo>
                <a:lnTo>
                  <a:pt x="225572" y="28951"/>
                </a:lnTo>
                <a:lnTo>
                  <a:pt x="28479" y="0"/>
                </a:lnTo>
                <a:lnTo>
                  <a:pt x="102413" y="133795"/>
                </a:lnTo>
                <a:cubicBezTo>
                  <a:pt x="137305" y="196955"/>
                  <a:pt x="114798" y="276586"/>
                  <a:pt x="52055" y="311809"/>
                </a:cubicBezTo>
                <a:lnTo>
                  <a:pt x="38790" y="319791"/>
                </a:lnTo>
                <a:lnTo>
                  <a:pt x="0" y="523904"/>
                </a:lnTo>
                <a:lnTo>
                  <a:pt x="132841" y="449405"/>
                </a:lnTo>
                <a:cubicBezTo>
                  <a:pt x="195521" y="414246"/>
                  <a:pt x="274610" y="436862"/>
                  <a:pt x="309502" y="500022"/>
                </a:cubicBezTo>
                <a:lnTo>
                  <a:pt x="325533" y="528086"/>
                </a:lnTo>
                <a:lnTo>
                  <a:pt x="532308" y="574585"/>
                </a:lnTo>
                <a:lnTo>
                  <a:pt x="458375" y="440789"/>
                </a:lnTo>
                <a:cubicBezTo>
                  <a:pt x="423483" y="377629"/>
                  <a:pt x="445989" y="297998"/>
                  <a:pt x="508732" y="262776"/>
                </a:cubicBezTo>
                <a:lnTo>
                  <a:pt x="514579" y="258975"/>
                </a:lnTo>
                <a:close/>
              </a:path>
            </a:pathLst>
          </a:custGeom>
          <a:solidFill>
            <a:srgbClr val="1B1464"/>
          </a:solidFill>
          <a:ln w="0" cap="flat">
            <a:noFill/>
            <a:prstDash val="solid"/>
            <a:miter/>
          </a:ln>
        </p:spPr>
        <p:txBody>
          <a:bodyPr rtlCol="0" anchor="ctr"/>
          <a:lstStyle/>
          <a:p>
            <a:pPr algn="ctr"/>
            <a:r>
              <a:rPr lang="en-GB" b="1" i="0" dirty="0">
                <a:solidFill>
                  <a:schemeClr val="bg1"/>
                </a:solidFill>
                <a:latin typeface="Avenir Next LT Pro" panose="020B0504020202020204" pitchFamily="34" charset="77"/>
              </a:rPr>
              <a:t>5</a:t>
            </a:r>
          </a:p>
        </p:txBody>
      </p:sp>
    </p:spTree>
    <p:extLst>
      <p:ext uri="{BB962C8B-B14F-4D97-AF65-F5344CB8AC3E}">
        <p14:creationId xmlns:p14="http://schemas.microsoft.com/office/powerpoint/2010/main" val="31786990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2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accel="20000" decel="2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accel="20000" decel="20000" fill="hold" grpId="0" nodeType="withEffect">
                                  <p:stCondLst>
                                    <p:cond delay="1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accel="20000" decel="20000"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accel="20000" decel="20000" fill="hold" grpId="0" nodeType="withEffect">
                                  <p:stCondLst>
                                    <p:cond delay="3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accel="20000" decel="20000" fill="hold" grpId="0" nodeType="withEffect">
                                  <p:stCondLst>
                                    <p:cond delay="4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 calcmode="lin" valueType="num">
                                      <p:cBhvr additive="base">
                                        <p:cTn id="3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 calcmode="lin" valueType="num">
                                      <p:cBhvr additive="base">
                                        <p:cTn id="3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 calcmode="lin" valueType="num">
                                      <p:cBhvr additive="base">
                                        <p:cTn id="4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7">
                                            <p:txEl>
                                              <p:pRg st="0" end="0"/>
                                            </p:txEl>
                                          </p:spTgt>
                                        </p:tgtEl>
                                        <p:attrNameLst>
                                          <p:attrName>style.visibility</p:attrName>
                                        </p:attrNameLst>
                                      </p:cBhvr>
                                      <p:to>
                                        <p:strVal val="visible"/>
                                      </p:to>
                                    </p:set>
                                    <p:anim calcmode="lin" valueType="num">
                                      <p:cBhvr additive="base">
                                        <p:cTn id="5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 calcmode="lin" valueType="num">
                                      <p:cBhvr additive="base">
                                        <p:cTn id="5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5" grpId="0" build="p">
        <p:tmplLst>
          <p:tmpl lvl="1">
            <p:tnLst>
              <p:par>
                <p:cTn presetID="2" presetClass="entr" presetSubtype="4" fill="hold" nodeType="clickEffect">
                  <p:stCondLst>
                    <p:cond delay="0"/>
                  </p:stCondLst>
                  <p:childTnLst>
                    <p:set>
                      <p:cBhvr>
                        <p:cTn dur="1" fill="hold">
                          <p:stCondLst>
                            <p:cond delay="0"/>
                          </p:stCondLst>
                        </p:cTn>
                        <p:tgtEl>
                          <p:spTgt spid="5"/>
                        </p:tgtEl>
                        <p:attrNameLst>
                          <p:attrName>style.visibility</p:attrName>
                        </p:attrNameLst>
                      </p:cBhvr>
                      <p:to>
                        <p:strVal val="visible"/>
                      </p:to>
                    </p:set>
                    <p:anim calcmode="lin" valueType="num">
                      <p:cBhvr additive="base">
                        <p:cTn dur="500" fill="hold"/>
                        <p:tgtEl>
                          <p:spTgt spid="5"/>
                        </p:tgtEl>
                        <p:attrNameLst>
                          <p:attrName>ppt_x</p:attrName>
                        </p:attrNameLst>
                      </p:cBhvr>
                      <p:tavLst>
                        <p:tav tm="0">
                          <p:val>
                            <p:strVal val="#ppt_x"/>
                          </p:val>
                        </p:tav>
                        <p:tav tm="100000">
                          <p:val>
                            <p:strVal val="#ppt_x"/>
                          </p:val>
                        </p:tav>
                      </p:tavLst>
                    </p:anim>
                    <p:anim calcmode="lin" valueType="num">
                      <p:cBhvr additive="base">
                        <p:cTn dur="500" fill="hold"/>
                        <p:tgtEl>
                          <p:spTgt spid="5"/>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P spid="7" grpId="0" build="p">
        <p:tmplLst>
          <p:tmpl lvl="1">
            <p:tnLst>
              <p:par>
                <p:cTn presetID="2" presetClass="entr" presetSubtype="4" fill="hold" nodeType="click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additive="base">
                        <p:cTn dur="500" fill="hold"/>
                        <p:tgtEl>
                          <p:spTgt spid="7"/>
                        </p:tgtEl>
                        <p:attrNameLst>
                          <p:attrName>ppt_x</p:attrName>
                        </p:attrNameLst>
                      </p:cBhvr>
                      <p:tavLst>
                        <p:tav tm="0">
                          <p:val>
                            <p:strVal val="#ppt_x"/>
                          </p:val>
                        </p:tav>
                        <p:tav tm="100000">
                          <p:val>
                            <p:strVal val="#ppt_x"/>
                          </p:val>
                        </p:tav>
                      </p:tavLst>
                    </p:anim>
                    <p:anim calcmode="lin" valueType="num">
                      <p:cBhvr additive="base">
                        <p:cTn dur="500" fill="hold"/>
                        <p:tgtEl>
                          <p:spTgt spid="7"/>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animBg="1"/>
      <p:bldP spid="10" grpId="0" animBg="1"/>
      <p:bldP spid="11" grpId="0" animBg="1"/>
      <p:bldP spid="12" grpId="0" animBg="1"/>
      <p:bldP spid="13" grpId="0" animBg="1"/>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5_Text_Image">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pic>
        <p:nvPicPr>
          <p:cNvPr id="4" name="Graphic 3">
            <a:extLst>
              <a:ext uri="{FF2B5EF4-FFF2-40B4-BE49-F238E27FC236}">
                <a16:creationId xmlns:a16="http://schemas.microsoft.com/office/drawing/2014/main" id="{BF1DED37-596F-266B-EDC4-1FD48F25E706}"/>
              </a:ext>
            </a:extLst>
          </p:cNvPr>
          <p:cNvPicPr>
            <a:picLocks noChangeAspect="1"/>
          </p:cNvPicPr>
          <p:nvPr/>
        </p:nvPicPr>
        <p:blipFill>
          <a:blip>
            <a:extLst>
              <a:ext uri="{96DAC541-7B7A-43D3-8B79-37D633B846F1}">
                <asvg:svgBlip xmlns:asvg="http://schemas.microsoft.com/office/drawing/2016/SVG/main" r:embed="rId2"/>
              </a:ext>
            </a:extLst>
          </a:blip>
          <a:srcRect b="63826"/>
          <a:stretch/>
        </p:blipFill>
        <p:spPr>
          <a:xfrm>
            <a:off x="0" y="5605320"/>
            <a:ext cx="12192000" cy="1252680"/>
          </a:xfrm>
          <a:prstGeom prst="rect">
            <a:avLst/>
          </a:prstGeom>
        </p:spPr>
      </p:pic>
      <p:pic>
        <p:nvPicPr>
          <p:cNvPr id="6" name="Graphic 5">
            <a:extLst>
              <a:ext uri="{FF2B5EF4-FFF2-40B4-BE49-F238E27FC236}">
                <a16:creationId xmlns:a16="http://schemas.microsoft.com/office/drawing/2014/main" id="{3D6476D4-B79E-9E03-CF95-7DAB343AB28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31927" y="2085091"/>
            <a:ext cx="3564249" cy="3988106"/>
          </a:xfrm>
          <a:prstGeom prst="rect">
            <a:avLst/>
          </a:prstGeom>
        </p:spPr>
      </p:pic>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197123" y="6092825"/>
            <a:ext cx="1700209" cy="400050"/>
          </a:xfrm>
          <a:prstGeom prst="rect">
            <a:avLst/>
          </a:prstGeom>
        </p:spPr>
      </p:pic>
      <p:pic>
        <p:nvPicPr>
          <p:cNvPr id="8" name="Graphic 7">
            <a:extLst>
              <a:ext uri="{FF2B5EF4-FFF2-40B4-BE49-F238E27FC236}">
                <a16:creationId xmlns:a16="http://schemas.microsoft.com/office/drawing/2014/main" id="{C890BE65-1129-1361-1F97-93A1F1481E7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04278" y="4445391"/>
            <a:ext cx="1454802" cy="1627806"/>
          </a:xfrm>
          <a:prstGeom prst="rect">
            <a:avLst/>
          </a:prstGeom>
        </p:spPr>
      </p:pic>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r:embed="rId5"/>
              </a:buBlip>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6"/>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6"/>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6"/>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6"/>
              </a:buBlip>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4996244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 calcmode="lin" valueType="num">
                                      <p:cBhvr additive="base">
                                        <p:cTn id="1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xEl>
                                              <p:pRg st="1" end="1"/>
                                            </p:txEl>
                                          </p:spTgt>
                                        </p:tgtEl>
                                        <p:attrNameLst>
                                          <p:attrName>style.visibility</p:attrName>
                                        </p:attrNameLst>
                                      </p:cBhvr>
                                      <p:to>
                                        <p:strVal val="visible"/>
                                      </p:to>
                                    </p:set>
                                    <p:anim calcmode="lin" valueType="num">
                                      <p:cBhvr additive="base">
                                        <p:cTn id="21"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7">
                                            <p:txEl>
                                              <p:pRg st="3" end="3"/>
                                            </p:txEl>
                                          </p:spTgt>
                                        </p:tgtEl>
                                        <p:attrNameLst>
                                          <p:attrName>style.visibility</p:attrName>
                                        </p:attrNameLst>
                                      </p:cBhvr>
                                      <p:to>
                                        <p:strVal val="visible"/>
                                      </p:to>
                                    </p:set>
                                    <p:anim calcmode="lin" valueType="num">
                                      <p:cBhvr additive="base">
                                        <p:cTn id="29"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xEl>
                                              <p:pRg st="4" end="4"/>
                                            </p:txEl>
                                          </p:spTgt>
                                        </p:tgtEl>
                                        <p:attrNameLst>
                                          <p:attrName>style.visibility</p:attrName>
                                        </p:attrNameLst>
                                      </p:cBhvr>
                                      <p:to>
                                        <p:strVal val="visible"/>
                                      </p:to>
                                    </p:set>
                                    <p:anim calcmode="lin" valueType="num">
                                      <p:cBhvr additive="base">
                                        <p:cTn id="33"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6_Text_Image_Alt">
    <p:bg>
      <p:bgPr>
        <a:solidFill>
          <a:srgbClr val="F0F9FF"/>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9DFA0DF5-BAFB-B715-6301-0024608DFD76}"/>
              </a:ext>
            </a:extLst>
          </p:cNvPr>
          <p:cNvSpPr/>
          <p:nvPr/>
        </p:nvSpPr>
        <p:spPr>
          <a:xfrm>
            <a:off x="-63" y="5026929"/>
            <a:ext cx="12192063" cy="1831071"/>
          </a:xfrm>
          <a:custGeom>
            <a:avLst/>
            <a:gdLst>
              <a:gd name="connsiteX0" fmla="*/ 10395075 w 12192063"/>
              <a:gd name="connsiteY0" fmla="*/ 1317 h 1831071"/>
              <a:gd name="connsiteX1" fmla="*/ 10821289 w 12192063"/>
              <a:gd name="connsiteY1" fmla="*/ 117474 h 1831071"/>
              <a:gd name="connsiteX2" fmla="*/ 11380343 w 12192063"/>
              <a:gd name="connsiteY2" fmla="*/ 117474 h 1831071"/>
              <a:gd name="connsiteX3" fmla="*/ 11380343 w 12192063"/>
              <a:gd name="connsiteY3" fmla="*/ 120268 h 1831071"/>
              <a:gd name="connsiteX4" fmla="*/ 11985625 w 12192063"/>
              <a:gd name="connsiteY4" fmla="*/ 24256 h 1831071"/>
              <a:gd name="connsiteX5" fmla="*/ 12192063 w 12192063"/>
              <a:gd name="connsiteY5" fmla="*/ 105409 h 1831071"/>
              <a:gd name="connsiteX6" fmla="*/ 12192063 w 12192063"/>
              <a:gd name="connsiteY6" fmla="*/ 1831071 h 1831071"/>
              <a:gd name="connsiteX7" fmla="*/ 0 w 12192063"/>
              <a:gd name="connsiteY7" fmla="*/ 1831071 h 1831071"/>
              <a:gd name="connsiteX8" fmla="*/ 0 w 12192063"/>
              <a:gd name="connsiteY8" fmla="*/ 447102 h 1831071"/>
              <a:gd name="connsiteX9" fmla="*/ 628714 w 12192063"/>
              <a:gd name="connsiteY9" fmla="*/ 442340 h 1831071"/>
              <a:gd name="connsiteX10" fmla="*/ 816356 w 12192063"/>
              <a:gd name="connsiteY10" fmla="*/ 276986 h 1831071"/>
              <a:gd name="connsiteX11" fmla="*/ 1193419 w 12192063"/>
              <a:gd name="connsiteY11" fmla="*/ 368870 h 1831071"/>
              <a:gd name="connsiteX12" fmla="*/ 1679702 w 12192063"/>
              <a:gd name="connsiteY12" fmla="*/ 564514 h 1831071"/>
              <a:gd name="connsiteX13" fmla="*/ 1991995 w 12192063"/>
              <a:gd name="connsiteY13" fmla="*/ 556259 h 1831071"/>
              <a:gd name="connsiteX14" fmla="*/ 2184527 w 12192063"/>
              <a:gd name="connsiteY14" fmla="*/ 390588 h 1831071"/>
              <a:gd name="connsiteX15" fmla="*/ 2426589 w 12192063"/>
              <a:gd name="connsiteY15" fmla="*/ 390588 h 1831071"/>
              <a:gd name="connsiteX16" fmla="*/ 2710942 w 12192063"/>
              <a:gd name="connsiteY16" fmla="*/ 613092 h 1831071"/>
              <a:gd name="connsiteX17" fmla="*/ 2996057 w 12192063"/>
              <a:gd name="connsiteY17" fmla="*/ 613092 h 1831071"/>
              <a:gd name="connsiteX18" fmla="*/ 3345053 w 12192063"/>
              <a:gd name="connsiteY18" fmla="*/ 759904 h 1831071"/>
              <a:gd name="connsiteX19" fmla="*/ 3914521 w 12192063"/>
              <a:gd name="connsiteY19" fmla="*/ 759904 h 1831071"/>
              <a:gd name="connsiteX20" fmla="*/ 4961574 w 12192063"/>
              <a:gd name="connsiteY20" fmla="*/ 759904 h 1831071"/>
              <a:gd name="connsiteX21" fmla="*/ 5728844 w 12192063"/>
              <a:gd name="connsiteY21" fmla="*/ 429513 h 1831071"/>
              <a:gd name="connsiteX22" fmla="*/ 6592444 w 12192063"/>
              <a:gd name="connsiteY22" fmla="*/ 131634 h 1831071"/>
              <a:gd name="connsiteX23" fmla="*/ 7376606 w 12192063"/>
              <a:gd name="connsiteY23" fmla="*/ 117474 h 1831071"/>
              <a:gd name="connsiteX24" fmla="*/ 8088058 w 12192063"/>
              <a:gd name="connsiteY24" fmla="*/ 117474 h 1831071"/>
              <a:gd name="connsiteX25" fmla="*/ 8157782 w 12192063"/>
              <a:gd name="connsiteY25" fmla="*/ 117474 h 1831071"/>
              <a:gd name="connsiteX26" fmla="*/ 9746742 w 12192063"/>
              <a:gd name="connsiteY26" fmla="*/ 117474 h 1831071"/>
              <a:gd name="connsiteX27" fmla="*/ 9755886 w 12192063"/>
              <a:gd name="connsiteY27" fmla="*/ 117474 h 1831071"/>
              <a:gd name="connsiteX28" fmla="*/ 10288587 w 12192063"/>
              <a:gd name="connsiteY28" fmla="*/ 25717 h 1831071"/>
              <a:gd name="connsiteX29" fmla="*/ 10395075 w 12192063"/>
              <a:gd name="connsiteY29" fmla="*/ 1317 h 1831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192063" h="1831071">
                <a:moveTo>
                  <a:pt x="10395075" y="1317"/>
                </a:moveTo>
                <a:cubicBezTo>
                  <a:pt x="10552649" y="14211"/>
                  <a:pt x="10821289" y="117474"/>
                  <a:pt x="10821289" y="117474"/>
                </a:cubicBezTo>
                <a:lnTo>
                  <a:pt x="11380343" y="117474"/>
                </a:lnTo>
                <a:lnTo>
                  <a:pt x="11380343" y="120268"/>
                </a:lnTo>
                <a:cubicBezTo>
                  <a:pt x="11380343" y="120268"/>
                  <a:pt x="11875453" y="3047"/>
                  <a:pt x="11985625" y="24256"/>
                </a:cubicBezTo>
                <a:cubicBezTo>
                  <a:pt x="12053951" y="37401"/>
                  <a:pt x="12100814" y="77088"/>
                  <a:pt x="12192063" y="105409"/>
                </a:cubicBezTo>
                <a:lnTo>
                  <a:pt x="12192063" y="1831071"/>
                </a:lnTo>
                <a:lnTo>
                  <a:pt x="0" y="1831071"/>
                </a:lnTo>
                <a:lnTo>
                  <a:pt x="0" y="447102"/>
                </a:lnTo>
                <a:lnTo>
                  <a:pt x="628714" y="442340"/>
                </a:lnTo>
                <a:cubicBezTo>
                  <a:pt x="628714" y="442340"/>
                  <a:pt x="669417" y="234568"/>
                  <a:pt x="816356" y="276986"/>
                </a:cubicBezTo>
                <a:cubicBezTo>
                  <a:pt x="963295" y="319404"/>
                  <a:pt x="1129665" y="344868"/>
                  <a:pt x="1193419" y="368870"/>
                </a:cubicBezTo>
                <a:cubicBezTo>
                  <a:pt x="1257237" y="392874"/>
                  <a:pt x="1679702" y="564514"/>
                  <a:pt x="1679702" y="564514"/>
                </a:cubicBezTo>
                <a:lnTo>
                  <a:pt x="1991995" y="556259"/>
                </a:lnTo>
                <a:lnTo>
                  <a:pt x="2184527" y="390588"/>
                </a:lnTo>
                <a:cubicBezTo>
                  <a:pt x="2184527" y="390588"/>
                  <a:pt x="2334768" y="447928"/>
                  <a:pt x="2426589" y="390588"/>
                </a:cubicBezTo>
                <a:cubicBezTo>
                  <a:pt x="2518474" y="333247"/>
                  <a:pt x="2710942" y="613092"/>
                  <a:pt x="2710942" y="613092"/>
                </a:cubicBezTo>
                <a:cubicBezTo>
                  <a:pt x="2710942" y="613092"/>
                  <a:pt x="2922588" y="631443"/>
                  <a:pt x="2996057" y="613092"/>
                </a:cubicBezTo>
                <a:cubicBezTo>
                  <a:pt x="3069527" y="594676"/>
                  <a:pt x="3198114" y="833310"/>
                  <a:pt x="3345053" y="759904"/>
                </a:cubicBezTo>
                <a:cubicBezTo>
                  <a:pt x="3492056" y="686498"/>
                  <a:pt x="3638995" y="833310"/>
                  <a:pt x="3914521" y="759904"/>
                </a:cubicBezTo>
                <a:cubicBezTo>
                  <a:pt x="4190048" y="686498"/>
                  <a:pt x="4722814" y="759904"/>
                  <a:pt x="4961574" y="759904"/>
                </a:cubicBezTo>
                <a:cubicBezTo>
                  <a:pt x="5200333" y="759904"/>
                  <a:pt x="5420805" y="502919"/>
                  <a:pt x="5728844" y="429513"/>
                </a:cubicBezTo>
                <a:cubicBezTo>
                  <a:pt x="6036882" y="356107"/>
                  <a:pt x="6229033" y="190880"/>
                  <a:pt x="6592444" y="131634"/>
                </a:cubicBezTo>
                <a:cubicBezTo>
                  <a:pt x="6955917" y="72389"/>
                  <a:pt x="6982144" y="190880"/>
                  <a:pt x="7376606" y="117474"/>
                </a:cubicBezTo>
                <a:cubicBezTo>
                  <a:pt x="7771068" y="44068"/>
                  <a:pt x="7900608" y="172529"/>
                  <a:pt x="8088058" y="117474"/>
                </a:cubicBezTo>
                <a:cubicBezTo>
                  <a:pt x="8275511" y="62420"/>
                  <a:pt x="8157782" y="117474"/>
                  <a:pt x="8157782" y="117474"/>
                </a:cubicBezTo>
                <a:lnTo>
                  <a:pt x="9746742" y="117474"/>
                </a:lnTo>
                <a:cubicBezTo>
                  <a:pt x="9746424" y="117474"/>
                  <a:pt x="9749028" y="117474"/>
                  <a:pt x="9755886" y="117474"/>
                </a:cubicBezTo>
                <a:cubicBezTo>
                  <a:pt x="9811004" y="117474"/>
                  <a:pt x="10233470" y="117474"/>
                  <a:pt x="10288587" y="25717"/>
                </a:cubicBezTo>
                <a:cubicBezTo>
                  <a:pt x="10302367" y="2762"/>
                  <a:pt x="10342551" y="-2982"/>
                  <a:pt x="10395075" y="1317"/>
                </a:cubicBez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5" name="Freeform 4">
            <a:extLst>
              <a:ext uri="{FF2B5EF4-FFF2-40B4-BE49-F238E27FC236}">
                <a16:creationId xmlns:a16="http://schemas.microsoft.com/office/drawing/2014/main" id="{3BA43C4D-F6D2-D2BA-ED18-C62DB4BDF380}"/>
              </a:ext>
            </a:extLst>
          </p:cNvPr>
          <p:cNvSpPr/>
          <p:nvPr/>
        </p:nvSpPr>
        <p:spPr>
          <a:xfrm>
            <a:off x="7780781" y="1106311"/>
            <a:ext cx="3280727" cy="4056380"/>
          </a:xfrm>
          <a:custGeom>
            <a:avLst/>
            <a:gdLst>
              <a:gd name="connsiteX0" fmla="*/ 2734691 w 3280727"/>
              <a:gd name="connsiteY0" fmla="*/ 642430 h 4056380"/>
              <a:gd name="connsiteX1" fmla="*/ 2791905 w 3280727"/>
              <a:gd name="connsiteY1" fmla="*/ 642430 h 4056380"/>
              <a:gd name="connsiteX2" fmla="*/ 2791905 w 3280727"/>
              <a:gd name="connsiteY2" fmla="*/ 569024 h 4056380"/>
              <a:gd name="connsiteX3" fmla="*/ 2277936 w 3280727"/>
              <a:gd name="connsiteY3" fmla="*/ 569024 h 4056380"/>
              <a:gd name="connsiteX4" fmla="*/ 2277936 w 3280727"/>
              <a:gd name="connsiteY4" fmla="*/ 495618 h 4056380"/>
              <a:gd name="connsiteX5" fmla="*/ 2331149 w 3280727"/>
              <a:gd name="connsiteY5" fmla="*/ 495618 h 4056380"/>
              <a:gd name="connsiteX6" fmla="*/ 2399983 w 3280727"/>
              <a:gd name="connsiteY6" fmla="*/ 0 h 4056380"/>
              <a:gd name="connsiteX7" fmla="*/ 913512 w 3280727"/>
              <a:gd name="connsiteY7" fmla="*/ 0 h 4056380"/>
              <a:gd name="connsiteX8" fmla="*/ 971297 w 3280727"/>
              <a:gd name="connsiteY8" fmla="*/ 495618 h 4056380"/>
              <a:gd name="connsiteX9" fmla="*/ 1029780 w 3280727"/>
              <a:gd name="connsiteY9" fmla="*/ 495618 h 4056380"/>
              <a:gd name="connsiteX10" fmla="*/ 1029780 w 3280727"/>
              <a:gd name="connsiteY10" fmla="*/ 569024 h 4056380"/>
              <a:gd name="connsiteX11" fmla="*/ 589280 w 3280727"/>
              <a:gd name="connsiteY11" fmla="*/ 569024 h 4056380"/>
              <a:gd name="connsiteX12" fmla="*/ 589280 w 3280727"/>
              <a:gd name="connsiteY12" fmla="*/ 642430 h 4056380"/>
              <a:gd name="connsiteX13" fmla="*/ 646494 w 3280727"/>
              <a:gd name="connsiteY13" fmla="*/ 642430 h 4056380"/>
              <a:gd name="connsiteX14" fmla="*/ 0 w 3280727"/>
              <a:gd name="connsiteY14" fmla="*/ 1376617 h 4056380"/>
              <a:gd name="connsiteX15" fmla="*/ 258890 w 3280727"/>
              <a:gd name="connsiteY15" fmla="*/ 1376617 h 4056380"/>
              <a:gd name="connsiteX16" fmla="*/ 258890 w 3280727"/>
              <a:gd name="connsiteY16" fmla="*/ 1431671 h 4056380"/>
              <a:gd name="connsiteX17" fmla="*/ 424117 w 3280727"/>
              <a:gd name="connsiteY17" fmla="*/ 1431671 h 4056380"/>
              <a:gd name="connsiteX18" fmla="*/ 424117 w 3280727"/>
              <a:gd name="connsiteY18" fmla="*/ 1541780 h 4056380"/>
              <a:gd name="connsiteX19" fmla="*/ 398526 w 3280727"/>
              <a:gd name="connsiteY19" fmla="*/ 1541780 h 4056380"/>
              <a:gd name="connsiteX20" fmla="*/ 281051 w 3280727"/>
              <a:gd name="connsiteY20" fmla="*/ 1486726 h 4056380"/>
              <a:gd name="connsiteX21" fmla="*/ 165736 w 3280727"/>
              <a:gd name="connsiteY21" fmla="*/ 1486726 h 4056380"/>
              <a:gd name="connsiteX22" fmla="*/ 185865 w 3280727"/>
              <a:gd name="connsiteY22" fmla="*/ 1546162 h 4056380"/>
              <a:gd name="connsiteX23" fmla="*/ 424180 w 3280727"/>
              <a:gd name="connsiteY23" fmla="*/ 1680655 h 4056380"/>
              <a:gd name="connsiteX24" fmla="*/ 424180 w 3280727"/>
              <a:gd name="connsiteY24" fmla="*/ 1835467 h 4056380"/>
              <a:gd name="connsiteX25" fmla="*/ 252476 w 3280727"/>
              <a:gd name="connsiteY25" fmla="*/ 1835467 h 4056380"/>
              <a:gd name="connsiteX26" fmla="*/ 268923 w 3280727"/>
              <a:gd name="connsiteY26" fmla="*/ 1908874 h 4056380"/>
              <a:gd name="connsiteX27" fmla="*/ 373126 w 3280727"/>
              <a:gd name="connsiteY27" fmla="*/ 1908874 h 4056380"/>
              <a:gd name="connsiteX28" fmla="*/ 397511 w 3280727"/>
              <a:gd name="connsiteY28" fmla="*/ 2312670 h 4056380"/>
              <a:gd name="connsiteX29" fmla="*/ 332423 w 3280727"/>
              <a:gd name="connsiteY29" fmla="*/ 2312670 h 4056380"/>
              <a:gd name="connsiteX30" fmla="*/ 332423 w 3280727"/>
              <a:gd name="connsiteY30" fmla="*/ 2422779 h 4056380"/>
              <a:gd name="connsiteX31" fmla="*/ 404940 w 3280727"/>
              <a:gd name="connsiteY31" fmla="*/ 2422779 h 4056380"/>
              <a:gd name="connsiteX32" fmla="*/ 462407 w 3280727"/>
              <a:gd name="connsiteY32" fmla="*/ 3358896 h 4056380"/>
              <a:gd name="connsiteX33" fmla="*/ 406083 w 3280727"/>
              <a:gd name="connsiteY33" fmla="*/ 3358896 h 4056380"/>
              <a:gd name="connsiteX34" fmla="*/ 438722 w 3280727"/>
              <a:gd name="connsiteY34" fmla="*/ 3781044 h 4056380"/>
              <a:gd name="connsiteX35" fmla="*/ 263462 w 3280727"/>
              <a:gd name="connsiteY35" fmla="*/ 3781044 h 4056380"/>
              <a:gd name="connsiteX36" fmla="*/ 307340 w 3280727"/>
              <a:gd name="connsiteY36" fmla="*/ 4056380 h 4056380"/>
              <a:gd name="connsiteX37" fmla="*/ 2951544 w 3280727"/>
              <a:gd name="connsiteY37" fmla="*/ 4056380 h 4056380"/>
              <a:gd name="connsiteX38" fmla="*/ 3006408 w 3280727"/>
              <a:gd name="connsiteY38" fmla="*/ 3781044 h 4056380"/>
              <a:gd name="connsiteX39" fmla="*/ 2836291 w 3280727"/>
              <a:gd name="connsiteY39" fmla="*/ 3781044 h 4056380"/>
              <a:gd name="connsiteX40" fmla="*/ 2863724 w 3280727"/>
              <a:gd name="connsiteY40" fmla="*/ 3358896 h 4056380"/>
              <a:gd name="connsiteX41" fmla="*/ 2808860 w 3280727"/>
              <a:gd name="connsiteY41" fmla="*/ 3358896 h 4056380"/>
              <a:gd name="connsiteX42" fmla="*/ 2865375 w 3280727"/>
              <a:gd name="connsiteY42" fmla="*/ 2422779 h 4056380"/>
              <a:gd name="connsiteX43" fmla="*/ 2975484 w 3280727"/>
              <a:gd name="connsiteY43" fmla="*/ 2422779 h 4056380"/>
              <a:gd name="connsiteX44" fmla="*/ 2975484 w 3280727"/>
              <a:gd name="connsiteY44" fmla="*/ 2312670 h 4056380"/>
              <a:gd name="connsiteX45" fmla="*/ 2872677 w 3280727"/>
              <a:gd name="connsiteY45" fmla="*/ 2312670 h 4056380"/>
              <a:gd name="connsiteX46" fmla="*/ 2896616 w 3280727"/>
              <a:gd name="connsiteY46" fmla="*/ 1908874 h 4056380"/>
              <a:gd name="connsiteX47" fmla="*/ 2987167 w 3280727"/>
              <a:gd name="connsiteY47" fmla="*/ 1908874 h 4056380"/>
              <a:gd name="connsiteX48" fmla="*/ 3006408 w 3280727"/>
              <a:gd name="connsiteY48" fmla="*/ 1835467 h 4056380"/>
              <a:gd name="connsiteX49" fmla="*/ 2902141 w 3280727"/>
              <a:gd name="connsiteY49" fmla="*/ 1835467 h 4056380"/>
              <a:gd name="connsiteX50" fmla="*/ 2902141 w 3280727"/>
              <a:gd name="connsiteY50" fmla="*/ 1680655 h 4056380"/>
              <a:gd name="connsiteX51" fmla="*/ 3112326 w 3280727"/>
              <a:gd name="connsiteY51" fmla="*/ 1546162 h 4056380"/>
              <a:gd name="connsiteX52" fmla="*/ 3115120 w 3280727"/>
              <a:gd name="connsiteY52" fmla="*/ 1486726 h 4056380"/>
              <a:gd name="connsiteX53" fmla="*/ 2999804 w 3280727"/>
              <a:gd name="connsiteY53" fmla="*/ 1486726 h 4056380"/>
              <a:gd name="connsiteX54" fmla="*/ 2902141 w 3280727"/>
              <a:gd name="connsiteY54" fmla="*/ 1537716 h 4056380"/>
              <a:gd name="connsiteX55" fmla="*/ 2902141 w 3280727"/>
              <a:gd name="connsiteY55" fmla="*/ 1431671 h 4056380"/>
              <a:gd name="connsiteX56" fmla="*/ 3122423 w 3280727"/>
              <a:gd name="connsiteY56" fmla="*/ 1431671 h 4056380"/>
              <a:gd name="connsiteX57" fmla="*/ 3122423 w 3280727"/>
              <a:gd name="connsiteY57" fmla="*/ 1376617 h 4056380"/>
              <a:gd name="connsiteX58" fmla="*/ 3280728 w 3280727"/>
              <a:gd name="connsiteY58" fmla="*/ 1376617 h 4056380"/>
              <a:gd name="connsiteX59" fmla="*/ 2734882 w 3280727"/>
              <a:gd name="connsiteY59" fmla="*/ 642430 h 4056380"/>
              <a:gd name="connsiteX60" fmla="*/ 1279970 w 3280727"/>
              <a:gd name="connsiteY60" fmla="*/ 2936812 h 4056380"/>
              <a:gd name="connsiteX61" fmla="*/ 1360234 w 3280727"/>
              <a:gd name="connsiteY61" fmla="*/ 2830386 h 4056380"/>
              <a:gd name="connsiteX62" fmla="*/ 1360234 w 3280727"/>
              <a:gd name="connsiteY62" fmla="*/ 2936812 h 4056380"/>
              <a:gd name="connsiteX63" fmla="*/ 1279970 w 3280727"/>
              <a:gd name="connsiteY63" fmla="*/ 2936812 h 4056380"/>
              <a:gd name="connsiteX64" fmla="*/ 1360234 w 3280727"/>
              <a:gd name="connsiteY64" fmla="*/ 2806065 h 4056380"/>
              <a:gd name="connsiteX65" fmla="*/ 1451991 w 3280727"/>
              <a:gd name="connsiteY65" fmla="*/ 2739835 h 4056380"/>
              <a:gd name="connsiteX66" fmla="*/ 1451991 w 3280727"/>
              <a:gd name="connsiteY66" fmla="*/ 2936748 h 4056380"/>
              <a:gd name="connsiteX67" fmla="*/ 1360234 w 3280727"/>
              <a:gd name="connsiteY67" fmla="*/ 2936748 h 4056380"/>
              <a:gd name="connsiteX68" fmla="*/ 1360234 w 3280727"/>
              <a:gd name="connsiteY68" fmla="*/ 2806002 h 4056380"/>
              <a:gd name="connsiteX69" fmla="*/ 1488694 w 3280727"/>
              <a:gd name="connsiteY69" fmla="*/ 2728976 h 4056380"/>
              <a:gd name="connsiteX70" fmla="*/ 1580452 w 3280727"/>
              <a:gd name="connsiteY70" fmla="*/ 2701417 h 4056380"/>
              <a:gd name="connsiteX71" fmla="*/ 1580452 w 3280727"/>
              <a:gd name="connsiteY71" fmla="*/ 2936748 h 4056380"/>
              <a:gd name="connsiteX72" fmla="*/ 1488694 w 3280727"/>
              <a:gd name="connsiteY72" fmla="*/ 2936748 h 4056380"/>
              <a:gd name="connsiteX73" fmla="*/ 1488694 w 3280727"/>
              <a:gd name="connsiteY73" fmla="*/ 2728976 h 4056380"/>
              <a:gd name="connsiteX74" fmla="*/ 1580452 w 3280727"/>
              <a:gd name="connsiteY74" fmla="*/ 2698115 h 4056380"/>
              <a:gd name="connsiteX75" fmla="*/ 1626362 w 3280727"/>
              <a:gd name="connsiteY75" fmla="*/ 2695448 h 4056380"/>
              <a:gd name="connsiteX76" fmla="*/ 1672210 w 3280727"/>
              <a:gd name="connsiteY76" fmla="*/ 2698242 h 4056380"/>
              <a:gd name="connsiteX77" fmla="*/ 1672210 w 3280727"/>
              <a:gd name="connsiteY77" fmla="*/ 2936812 h 4056380"/>
              <a:gd name="connsiteX78" fmla="*/ 1580452 w 3280727"/>
              <a:gd name="connsiteY78" fmla="*/ 2936812 h 4056380"/>
              <a:gd name="connsiteX79" fmla="*/ 1580452 w 3280727"/>
              <a:gd name="connsiteY79" fmla="*/ 2698179 h 4056380"/>
              <a:gd name="connsiteX80" fmla="*/ 1690561 w 3280727"/>
              <a:gd name="connsiteY80" fmla="*/ 2701544 h 4056380"/>
              <a:gd name="connsiteX81" fmla="*/ 1782318 w 3280727"/>
              <a:gd name="connsiteY81" fmla="*/ 2729675 h 4056380"/>
              <a:gd name="connsiteX82" fmla="*/ 1782318 w 3280727"/>
              <a:gd name="connsiteY82" fmla="*/ 2936748 h 4056380"/>
              <a:gd name="connsiteX83" fmla="*/ 1690561 w 3280727"/>
              <a:gd name="connsiteY83" fmla="*/ 2936748 h 4056380"/>
              <a:gd name="connsiteX84" fmla="*/ 1690561 w 3280727"/>
              <a:gd name="connsiteY84" fmla="*/ 2701544 h 4056380"/>
              <a:gd name="connsiteX85" fmla="*/ 1800670 w 3280727"/>
              <a:gd name="connsiteY85" fmla="*/ 2740914 h 4056380"/>
              <a:gd name="connsiteX86" fmla="*/ 1892427 w 3280727"/>
              <a:gd name="connsiteY86" fmla="*/ 2807780 h 4056380"/>
              <a:gd name="connsiteX87" fmla="*/ 1892427 w 3280727"/>
              <a:gd name="connsiteY87" fmla="*/ 2936685 h 4056380"/>
              <a:gd name="connsiteX88" fmla="*/ 1800670 w 3280727"/>
              <a:gd name="connsiteY88" fmla="*/ 2936685 h 4056380"/>
              <a:gd name="connsiteX89" fmla="*/ 1800670 w 3280727"/>
              <a:gd name="connsiteY89" fmla="*/ 2740850 h 4056380"/>
              <a:gd name="connsiteX90" fmla="*/ 1910779 w 3280727"/>
              <a:gd name="connsiteY90" fmla="*/ 2832354 h 4056380"/>
              <a:gd name="connsiteX91" fmla="*/ 1967103 w 3280727"/>
              <a:gd name="connsiteY91" fmla="*/ 2936748 h 4056380"/>
              <a:gd name="connsiteX92" fmla="*/ 1910779 w 3280727"/>
              <a:gd name="connsiteY92" fmla="*/ 2936748 h 4056380"/>
              <a:gd name="connsiteX93" fmla="*/ 1910779 w 3280727"/>
              <a:gd name="connsiteY93" fmla="*/ 2832354 h 4056380"/>
              <a:gd name="connsiteX94" fmla="*/ 1252982 w 3280727"/>
              <a:gd name="connsiteY94" fmla="*/ 3781108 h 4056380"/>
              <a:gd name="connsiteX95" fmla="*/ 1256030 w 3280727"/>
              <a:gd name="connsiteY95" fmla="*/ 3097657 h 4056380"/>
              <a:gd name="connsiteX96" fmla="*/ 1254379 w 3280727"/>
              <a:gd name="connsiteY96" fmla="*/ 3069082 h 4056380"/>
              <a:gd name="connsiteX97" fmla="*/ 1268730 w 3280727"/>
              <a:gd name="connsiteY97" fmla="*/ 2973451 h 4056380"/>
              <a:gd name="connsiteX98" fmla="*/ 1978534 w 3280727"/>
              <a:gd name="connsiteY98" fmla="*/ 2973451 h 4056380"/>
              <a:gd name="connsiteX99" fmla="*/ 1992313 w 3280727"/>
              <a:gd name="connsiteY99" fmla="*/ 3046857 h 4056380"/>
              <a:gd name="connsiteX100" fmla="*/ 1993138 w 3280727"/>
              <a:gd name="connsiteY100" fmla="*/ 3046857 h 4056380"/>
              <a:gd name="connsiteX101" fmla="*/ 1995298 w 3280727"/>
              <a:gd name="connsiteY101" fmla="*/ 3781044 h 4056380"/>
              <a:gd name="connsiteX102" fmla="*/ 1252982 w 3280727"/>
              <a:gd name="connsiteY102" fmla="*/ 3781044 h 4056380"/>
              <a:gd name="connsiteX103" fmla="*/ 2820099 w 3280727"/>
              <a:gd name="connsiteY103" fmla="*/ 1927225 h 4056380"/>
              <a:gd name="connsiteX104" fmla="*/ 2805875 w 3280727"/>
              <a:gd name="connsiteY104" fmla="*/ 2220913 h 4056380"/>
              <a:gd name="connsiteX105" fmla="*/ 2553209 w 3280727"/>
              <a:gd name="connsiteY105" fmla="*/ 2220913 h 4056380"/>
              <a:gd name="connsiteX106" fmla="*/ 2553209 w 3280727"/>
              <a:gd name="connsiteY106" fmla="*/ 1927225 h 4056380"/>
              <a:gd name="connsiteX107" fmla="*/ 2820099 w 3280727"/>
              <a:gd name="connsiteY107" fmla="*/ 1927225 h 4056380"/>
              <a:gd name="connsiteX108" fmla="*/ 1965834 w 3280727"/>
              <a:gd name="connsiteY108" fmla="*/ 568960 h 4056380"/>
              <a:gd name="connsiteX109" fmla="*/ 1892427 w 3280727"/>
              <a:gd name="connsiteY109" fmla="*/ 568960 h 4056380"/>
              <a:gd name="connsiteX110" fmla="*/ 1892427 w 3280727"/>
              <a:gd name="connsiteY110" fmla="*/ 495554 h 4056380"/>
              <a:gd name="connsiteX111" fmla="*/ 1965834 w 3280727"/>
              <a:gd name="connsiteY111" fmla="*/ 495554 h 4056380"/>
              <a:gd name="connsiteX112" fmla="*/ 1965834 w 3280727"/>
              <a:gd name="connsiteY112" fmla="*/ 568960 h 4056380"/>
              <a:gd name="connsiteX113" fmla="*/ 2020888 w 3280727"/>
              <a:gd name="connsiteY113" fmla="*/ 495554 h 4056380"/>
              <a:gd name="connsiteX114" fmla="*/ 2094294 w 3280727"/>
              <a:gd name="connsiteY114" fmla="*/ 495554 h 4056380"/>
              <a:gd name="connsiteX115" fmla="*/ 2094294 w 3280727"/>
              <a:gd name="connsiteY115" fmla="*/ 568960 h 4056380"/>
              <a:gd name="connsiteX116" fmla="*/ 2020888 w 3280727"/>
              <a:gd name="connsiteY116" fmla="*/ 568960 h 4056380"/>
              <a:gd name="connsiteX117" fmla="*/ 2020888 w 3280727"/>
              <a:gd name="connsiteY117" fmla="*/ 495554 h 4056380"/>
              <a:gd name="connsiteX118" fmla="*/ 1837310 w 3280727"/>
              <a:gd name="connsiteY118" fmla="*/ 568960 h 4056380"/>
              <a:gd name="connsiteX119" fmla="*/ 1745552 w 3280727"/>
              <a:gd name="connsiteY119" fmla="*/ 568960 h 4056380"/>
              <a:gd name="connsiteX120" fmla="*/ 1745552 w 3280727"/>
              <a:gd name="connsiteY120" fmla="*/ 495554 h 4056380"/>
              <a:gd name="connsiteX121" fmla="*/ 1837310 w 3280727"/>
              <a:gd name="connsiteY121" fmla="*/ 495554 h 4056380"/>
              <a:gd name="connsiteX122" fmla="*/ 1837310 w 3280727"/>
              <a:gd name="connsiteY122" fmla="*/ 568960 h 4056380"/>
              <a:gd name="connsiteX123" fmla="*/ 1690498 w 3280727"/>
              <a:gd name="connsiteY123" fmla="*/ 568960 h 4056380"/>
              <a:gd name="connsiteX124" fmla="*/ 1617091 w 3280727"/>
              <a:gd name="connsiteY124" fmla="*/ 568960 h 4056380"/>
              <a:gd name="connsiteX125" fmla="*/ 1617091 w 3280727"/>
              <a:gd name="connsiteY125" fmla="*/ 495554 h 4056380"/>
              <a:gd name="connsiteX126" fmla="*/ 1690498 w 3280727"/>
              <a:gd name="connsiteY126" fmla="*/ 495554 h 4056380"/>
              <a:gd name="connsiteX127" fmla="*/ 1690498 w 3280727"/>
              <a:gd name="connsiteY127" fmla="*/ 568960 h 4056380"/>
              <a:gd name="connsiteX128" fmla="*/ 1580388 w 3280727"/>
              <a:gd name="connsiteY128" fmla="*/ 568960 h 4056380"/>
              <a:gd name="connsiteX129" fmla="*/ 1488631 w 3280727"/>
              <a:gd name="connsiteY129" fmla="*/ 568960 h 4056380"/>
              <a:gd name="connsiteX130" fmla="*/ 1488631 w 3280727"/>
              <a:gd name="connsiteY130" fmla="*/ 495554 h 4056380"/>
              <a:gd name="connsiteX131" fmla="*/ 1580388 w 3280727"/>
              <a:gd name="connsiteY131" fmla="*/ 495554 h 4056380"/>
              <a:gd name="connsiteX132" fmla="*/ 1580388 w 3280727"/>
              <a:gd name="connsiteY132" fmla="*/ 568960 h 4056380"/>
              <a:gd name="connsiteX133" fmla="*/ 1433576 w 3280727"/>
              <a:gd name="connsiteY133" fmla="*/ 568960 h 4056380"/>
              <a:gd name="connsiteX134" fmla="*/ 1360171 w 3280727"/>
              <a:gd name="connsiteY134" fmla="*/ 568960 h 4056380"/>
              <a:gd name="connsiteX135" fmla="*/ 1360171 w 3280727"/>
              <a:gd name="connsiteY135" fmla="*/ 495554 h 4056380"/>
              <a:gd name="connsiteX136" fmla="*/ 1433576 w 3280727"/>
              <a:gd name="connsiteY136" fmla="*/ 495554 h 4056380"/>
              <a:gd name="connsiteX137" fmla="*/ 1433576 w 3280727"/>
              <a:gd name="connsiteY137" fmla="*/ 568960 h 4056380"/>
              <a:gd name="connsiteX138" fmla="*/ 1305116 w 3280727"/>
              <a:gd name="connsiteY138" fmla="*/ 568960 h 4056380"/>
              <a:gd name="connsiteX139" fmla="*/ 1213359 w 3280727"/>
              <a:gd name="connsiteY139" fmla="*/ 568960 h 4056380"/>
              <a:gd name="connsiteX140" fmla="*/ 1213359 w 3280727"/>
              <a:gd name="connsiteY140" fmla="*/ 495554 h 4056380"/>
              <a:gd name="connsiteX141" fmla="*/ 1305116 w 3280727"/>
              <a:gd name="connsiteY141" fmla="*/ 495554 h 4056380"/>
              <a:gd name="connsiteX142" fmla="*/ 1305116 w 3280727"/>
              <a:gd name="connsiteY142" fmla="*/ 568960 h 4056380"/>
              <a:gd name="connsiteX143" fmla="*/ 1158304 w 3280727"/>
              <a:gd name="connsiteY143" fmla="*/ 1927225 h 4056380"/>
              <a:gd name="connsiteX144" fmla="*/ 1415288 w 3280727"/>
              <a:gd name="connsiteY144" fmla="*/ 1927225 h 4056380"/>
              <a:gd name="connsiteX145" fmla="*/ 1415288 w 3280727"/>
              <a:gd name="connsiteY145" fmla="*/ 2220913 h 4056380"/>
              <a:gd name="connsiteX146" fmla="*/ 1158304 w 3280727"/>
              <a:gd name="connsiteY146" fmla="*/ 2220913 h 4056380"/>
              <a:gd name="connsiteX147" fmla="*/ 1158304 w 3280727"/>
              <a:gd name="connsiteY147" fmla="*/ 1927225 h 4056380"/>
              <a:gd name="connsiteX148" fmla="*/ 1507046 w 3280727"/>
              <a:gd name="connsiteY148" fmla="*/ 1927225 h 4056380"/>
              <a:gd name="connsiteX149" fmla="*/ 1782382 w 3280727"/>
              <a:gd name="connsiteY149" fmla="*/ 1927225 h 4056380"/>
              <a:gd name="connsiteX150" fmla="*/ 1782382 w 3280727"/>
              <a:gd name="connsiteY150" fmla="*/ 2220913 h 4056380"/>
              <a:gd name="connsiteX151" fmla="*/ 1507046 w 3280727"/>
              <a:gd name="connsiteY151" fmla="*/ 2220913 h 4056380"/>
              <a:gd name="connsiteX152" fmla="*/ 1507046 w 3280727"/>
              <a:gd name="connsiteY152" fmla="*/ 1927225 h 4056380"/>
              <a:gd name="connsiteX153" fmla="*/ 1874139 w 3280727"/>
              <a:gd name="connsiteY153" fmla="*/ 1927225 h 4056380"/>
              <a:gd name="connsiteX154" fmla="*/ 2131124 w 3280727"/>
              <a:gd name="connsiteY154" fmla="*/ 1927225 h 4056380"/>
              <a:gd name="connsiteX155" fmla="*/ 2131124 w 3280727"/>
              <a:gd name="connsiteY155" fmla="*/ 2220913 h 4056380"/>
              <a:gd name="connsiteX156" fmla="*/ 1874139 w 3280727"/>
              <a:gd name="connsiteY156" fmla="*/ 2220913 h 4056380"/>
              <a:gd name="connsiteX157" fmla="*/ 1874139 w 3280727"/>
              <a:gd name="connsiteY157" fmla="*/ 1927225 h 4056380"/>
              <a:gd name="connsiteX158" fmla="*/ 2204530 w 3280727"/>
              <a:gd name="connsiteY158" fmla="*/ 1927225 h 4056380"/>
              <a:gd name="connsiteX159" fmla="*/ 2498217 w 3280727"/>
              <a:gd name="connsiteY159" fmla="*/ 1927225 h 4056380"/>
              <a:gd name="connsiteX160" fmla="*/ 2498217 w 3280727"/>
              <a:gd name="connsiteY160" fmla="*/ 2220913 h 4056380"/>
              <a:gd name="connsiteX161" fmla="*/ 2204530 w 3280727"/>
              <a:gd name="connsiteY161" fmla="*/ 2220913 h 4056380"/>
              <a:gd name="connsiteX162" fmla="*/ 2204530 w 3280727"/>
              <a:gd name="connsiteY162" fmla="*/ 1927225 h 4056380"/>
              <a:gd name="connsiteX163" fmla="*/ 2204530 w 3280727"/>
              <a:gd name="connsiteY163" fmla="*/ 568960 h 4056380"/>
              <a:gd name="connsiteX164" fmla="*/ 2149475 w 3280727"/>
              <a:gd name="connsiteY164" fmla="*/ 568960 h 4056380"/>
              <a:gd name="connsiteX165" fmla="*/ 2149475 w 3280727"/>
              <a:gd name="connsiteY165" fmla="*/ 495554 h 4056380"/>
              <a:gd name="connsiteX166" fmla="*/ 2204530 w 3280727"/>
              <a:gd name="connsiteY166" fmla="*/ 495554 h 4056380"/>
              <a:gd name="connsiteX167" fmla="*/ 2204530 w 3280727"/>
              <a:gd name="connsiteY167" fmla="*/ 568960 h 4056380"/>
              <a:gd name="connsiteX168" fmla="*/ 1084898 w 3280727"/>
              <a:gd name="connsiteY168" fmla="*/ 495554 h 4056380"/>
              <a:gd name="connsiteX169" fmla="*/ 1158304 w 3280727"/>
              <a:gd name="connsiteY169" fmla="*/ 495554 h 4056380"/>
              <a:gd name="connsiteX170" fmla="*/ 1158304 w 3280727"/>
              <a:gd name="connsiteY170" fmla="*/ 568960 h 4056380"/>
              <a:gd name="connsiteX171" fmla="*/ 1084898 w 3280727"/>
              <a:gd name="connsiteY171" fmla="*/ 568960 h 4056380"/>
              <a:gd name="connsiteX172" fmla="*/ 1084898 w 3280727"/>
              <a:gd name="connsiteY172" fmla="*/ 495554 h 4056380"/>
              <a:gd name="connsiteX173" fmla="*/ 1084898 w 3280727"/>
              <a:gd name="connsiteY173" fmla="*/ 1927225 h 4056380"/>
              <a:gd name="connsiteX174" fmla="*/ 1084898 w 3280727"/>
              <a:gd name="connsiteY174" fmla="*/ 2220913 h 4056380"/>
              <a:gd name="connsiteX175" fmla="*/ 791211 w 3280727"/>
              <a:gd name="connsiteY175" fmla="*/ 2220913 h 4056380"/>
              <a:gd name="connsiteX176" fmla="*/ 791211 w 3280727"/>
              <a:gd name="connsiteY176" fmla="*/ 1927225 h 4056380"/>
              <a:gd name="connsiteX177" fmla="*/ 1084898 w 3280727"/>
              <a:gd name="connsiteY177" fmla="*/ 1927225 h 4056380"/>
              <a:gd name="connsiteX178" fmla="*/ 736156 w 3280727"/>
              <a:gd name="connsiteY178" fmla="*/ 1927225 h 4056380"/>
              <a:gd name="connsiteX179" fmla="*/ 736156 w 3280727"/>
              <a:gd name="connsiteY179" fmla="*/ 2220913 h 4056380"/>
              <a:gd name="connsiteX180" fmla="*/ 467741 w 3280727"/>
              <a:gd name="connsiteY180" fmla="*/ 2220913 h 4056380"/>
              <a:gd name="connsiteX181" fmla="*/ 453517 w 3280727"/>
              <a:gd name="connsiteY181" fmla="*/ 1927225 h 4056380"/>
              <a:gd name="connsiteX182" fmla="*/ 736092 w 3280727"/>
              <a:gd name="connsiteY182" fmla="*/ 1927225 h 4056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280727" h="4056380">
                <a:moveTo>
                  <a:pt x="2734691" y="642430"/>
                </a:moveTo>
                <a:lnTo>
                  <a:pt x="2791905" y="642430"/>
                </a:lnTo>
                <a:lnTo>
                  <a:pt x="2791905" y="569024"/>
                </a:lnTo>
                <a:lnTo>
                  <a:pt x="2277936" y="569024"/>
                </a:lnTo>
                <a:lnTo>
                  <a:pt x="2277936" y="495618"/>
                </a:lnTo>
                <a:lnTo>
                  <a:pt x="2331149" y="495618"/>
                </a:lnTo>
                <a:lnTo>
                  <a:pt x="2399983" y="0"/>
                </a:lnTo>
                <a:lnTo>
                  <a:pt x="913512" y="0"/>
                </a:lnTo>
                <a:lnTo>
                  <a:pt x="971297" y="495618"/>
                </a:lnTo>
                <a:lnTo>
                  <a:pt x="1029780" y="495618"/>
                </a:lnTo>
                <a:lnTo>
                  <a:pt x="1029780" y="569024"/>
                </a:lnTo>
                <a:lnTo>
                  <a:pt x="589280" y="569024"/>
                </a:lnTo>
                <a:lnTo>
                  <a:pt x="589280" y="642430"/>
                </a:lnTo>
                <a:lnTo>
                  <a:pt x="646494" y="642430"/>
                </a:lnTo>
                <a:cubicBezTo>
                  <a:pt x="618999" y="826008"/>
                  <a:pt x="500888" y="1266508"/>
                  <a:pt x="0" y="1376617"/>
                </a:cubicBezTo>
                <a:lnTo>
                  <a:pt x="258890" y="1376617"/>
                </a:lnTo>
                <a:lnTo>
                  <a:pt x="258890" y="1431671"/>
                </a:lnTo>
                <a:lnTo>
                  <a:pt x="424117" y="1431671"/>
                </a:lnTo>
                <a:lnTo>
                  <a:pt x="424117" y="1541780"/>
                </a:lnTo>
                <a:lnTo>
                  <a:pt x="398526" y="1541780"/>
                </a:lnTo>
                <a:cubicBezTo>
                  <a:pt x="343345" y="1541780"/>
                  <a:pt x="306134" y="1541780"/>
                  <a:pt x="281051" y="1486726"/>
                </a:cubicBezTo>
                <a:lnTo>
                  <a:pt x="165736" y="1486726"/>
                </a:lnTo>
                <a:cubicBezTo>
                  <a:pt x="168212" y="1523429"/>
                  <a:pt x="180785" y="1525143"/>
                  <a:pt x="185865" y="1546162"/>
                </a:cubicBezTo>
                <a:cubicBezTo>
                  <a:pt x="217678" y="1678305"/>
                  <a:pt x="369062" y="1681289"/>
                  <a:pt x="424180" y="1680655"/>
                </a:cubicBezTo>
                <a:lnTo>
                  <a:pt x="424180" y="1835467"/>
                </a:lnTo>
                <a:lnTo>
                  <a:pt x="252476" y="1835467"/>
                </a:lnTo>
                <a:lnTo>
                  <a:pt x="268923" y="1908874"/>
                </a:lnTo>
                <a:lnTo>
                  <a:pt x="373126" y="1908874"/>
                </a:lnTo>
                <a:lnTo>
                  <a:pt x="397511" y="2312670"/>
                </a:lnTo>
                <a:lnTo>
                  <a:pt x="332423" y="2312670"/>
                </a:lnTo>
                <a:lnTo>
                  <a:pt x="332423" y="2422779"/>
                </a:lnTo>
                <a:lnTo>
                  <a:pt x="404940" y="2422779"/>
                </a:lnTo>
                <a:lnTo>
                  <a:pt x="462407" y="3358896"/>
                </a:lnTo>
                <a:lnTo>
                  <a:pt x="406083" y="3358896"/>
                </a:lnTo>
                <a:lnTo>
                  <a:pt x="438722" y="3781044"/>
                </a:lnTo>
                <a:lnTo>
                  <a:pt x="263462" y="3781044"/>
                </a:lnTo>
                <a:lnTo>
                  <a:pt x="307340" y="4056380"/>
                </a:lnTo>
                <a:lnTo>
                  <a:pt x="2951544" y="4056380"/>
                </a:lnTo>
                <a:lnTo>
                  <a:pt x="3006408" y="3781044"/>
                </a:lnTo>
                <a:lnTo>
                  <a:pt x="2836291" y="3781044"/>
                </a:lnTo>
                <a:lnTo>
                  <a:pt x="2863724" y="3358896"/>
                </a:lnTo>
                <a:lnTo>
                  <a:pt x="2808860" y="3358896"/>
                </a:lnTo>
                <a:lnTo>
                  <a:pt x="2865375" y="2422779"/>
                </a:lnTo>
                <a:lnTo>
                  <a:pt x="2975484" y="2422779"/>
                </a:lnTo>
                <a:lnTo>
                  <a:pt x="2975484" y="2312670"/>
                </a:lnTo>
                <a:lnTo>
                  <a:pt x="2872677" y="2312670"/>
                </a:lnTo>
                <a:lnTo>
                  <a:pt x="2896616" y="1908874"/>
                </a:lnTo>
                <a:lnTo>
                  <a:pt x="2987167" y="1908874"/>
                </a:lnTo>
                <a:lnTo>
                  <a:pt x="3006408" y="1835467"/>
                </a:lnTo>
                <a:lnTo>
                  <a:pt x="2902141" y="1835467"/>
                </a:lnTo>
                <a:lnTo>
                  <a:pt x="2902141" y="1680655"/>
                </a:lnTo>
                <a:cubicBezTo>
                  <a:pt x="2938844" y="1679702"/>
                  <a:pt x="3083052" y="1667764"/>
                  <a:pt x="3112326" y="1546162"/>
                </a:cubicBezTo>
                <a:cubicBezTo>
                  <a:pt x="3117342" y="1525143"/>
                  <a:pt x="3112707" y="1523429"/>
                  <a:pt x="3115120" y="1486726"/>
                </a:cubicBezTo>
                <a:lnTo>
                  <a:pt x="2999804" y="1486726"/>
                </a:lnTo>
                <a:cubicBezTo>
                  <a:pt x="2975229" y="1541780"/>
                  <a:pt x="2938844" y="1536764"/>
                  <a:pt x="2902141" y="1537716"/>
                </a:cubicBezTo>
                <a:lnTo>
                  <a:pt x="2902141" y="1431671"/>
                </a:lnTo>
                <a:lnTo>
                  <a:pt x="3122423" y="1431671"/>
                </a:lnTo>
                <a:lnTo>
                  <a:pt x="3122423" y="1376617"/>
                </a:lnTo>
                <a:lnTo>
                  <a:pt x="3280728" y="1376617"/>
                </a:lnTo>
                <a:cubicBezTo>
                  <a:pt x="3280728" y="1376617"/>
                  <a:pt x="2775459" y="1248156"/>
                  <a:pt x="2734882" y="642430"/>
                </a:cubicBezTo>
                <a:close/>
                <a:moveTo>
                  <a:pt x="1279970" y="2936812"/>
                </a:moveTo>
                <a:cubicBezTo>
                  <a:pt x="1294257" y="2900109"/>
                  <a:pt x="1305179" y="2860167"/>
                  <a:pt x="1360234" y="2830386"/>
                </a:cubicBezTo>
                <a:lnTo>
                  <a:pt x="1360234" y="2936812"/>
                </a:lnTo>
                <a:lnTo>
                  <a:pt x="1279970" y="2936812"/>
                </a:lnTo>
                <a:close/>
                <a:moveTo>
                  <a:pt x="1360234" y="2806065"/>
                </a:moveTo>
                <a:cubicBezTo>
                  <a:pt x="1396937" y="2779903"/>
                  <a:pt x="1415288" y="2757488"/>
                  <a:pt x="1451991" y="2739835"/>
                </a:cubicBezTo>
                <a:lnTo>
                  <a:pt x="1451991" y="2936748"/>
                </a:lnTo>
                <a:lnTo>
                  <a:pt x="1360234" y="2936748"/>
                </a:lnTo>
                <a:lnTo>
                  <a:pt x="1360234" y="2806002"/>
                </a:lnTo>
                <a:close/>
                <a:moveTo>
                  <a:pt x="1488694" y="2728976"/>
                </a:moveTo>
                <a:cubicBezTo>
                  <a:pt x="1507046" y="2716340"/>
                  <a:pt x="1525398" y="2707005"/>
                  <a:pt x="1580452" y="2701417"/>
                </a:cubicBezTo>
                <a:lnTo>
                  <a:pt x="1580452" y="2936748"/>
                </a:lnTo>
                <a:lnTo>
                  <a:pt x="1488694" y="2936748"/>
                </a:lnTo>
                <a:lnTo>
                  <a:pt x="1488694" y="2728976"/>
                </a:lnTo>
                <a:close/>
                <a:moveTo>
                  <a:pt x="1580452" y="2698115"/>
                </a:moveTo>
                <a:cubicBezTo>
                  <a:pt x="1598803" y="2696400"/>
                  <a:pt x="1611503" y="2695448"/>
                  <a:pt x="1626362" y="2695448"/>
                </a:cubicBezTo>
                <a:cubicBezTo>
                  <a:pt x="1641222" y="2695448"/>
                  <a:pt x="1672210" y="2696464"/>
                  <a:pt x="1672210" y="2698242"/>
                </a:cubicBezTo>
                <a:lnTo>
                  <a:pt x="1672210" y="2936812"/>
                </a:lnTo>
                <a:lnTo>
                  <a:pt x="1580452" y="2936812"/>
                </a:lnTo>
                <a:lnTo>
                  <a:pt x="1580452" y="2698179"/>
                </a:lnTo>
                <a:close/>
                <a:moveTo>
                  <a:pt x="1690561" y="2701544"/>
                </a:moveTo>
                <a:cubicBezTo>
                  <a:pt x="1727264" y="2707196"/>
                  <a:pt x="1745615" y="2716784"/>
                  <a:pt x="1782318" y="2729675"/>
                </a:cubicBezTo>
                <a:lnTo>
                  <a:pt x="1782318" y="2936748"/>
                </a:lnTo>
                <a:lnTo>
                  <a:pt x="1690561" y="2936748"/>
                </a:lnTo>
                <a:lnTo>
                  <a:pt x="1690561" y="2701544"/>
                </a:lnTo>
                <a:close/>
                <a:moveTo>
                  <a:pt x="1800670" y="2740914"/>
                </a:moveTo>
                <a:cubicBezTo>
                  <a:pt x="1837373" y="2758821"/>
                  <a:pt x="1874076" y="2781491"/>
                  <a:pt x="1892427" y="2807780"/>
                </a:cubicBezTo>
                <a:lnTo>
                  <a:pt x="1892427" y="2936685"/>
                </a:lnTo>
                <a:lnTo>
                  <a:pt x="1800670" y="2936685"/>
                </a:lnTo>
                <a:lnTo>
                  <a:pt x="1800670" y="2740850"/>
                </a:lnTo>
                <a:close/>
                <a:moveTo>
                  <a:pt x="1910779" y="2832354"/>
                </a:moveTo>
                <a:cubicBezTo>
                  <a:pt x="1929130" y="2861818"/>
                  <a:pt x="1952879" y="2900045"/>
                  <a:pt x="1967103" y="2936748"/>
                </a:cubicBezTo>
                <a:lnTo>
                  <a:pt x="1910779" y="2936748"/>
                </a:lnTo>
                <a:lnTo>
                  <a:pt x="1910779" y="2832354"/>
                </a:lnTo>
                <a:close/>
                <a:moveTo>
                  <a:pt x="1252982" y="3781108"/>
                </a:moveTo>
                <a:lnTo>
                  <a:pt x="1256030" y="3097657"/>
                </a:lnTo>
                <a:cubicBezTo>
                  <a:pt x="1254951" y="3086291"/>
                  <a:pt x="1254379" y="3080766"/>
                  <a:pt x="1254379" y="3069082"/>
                </a:cubicBezTo>
                <a:cubicBezTo>
                  <a:pt x="1254379" y="3033776"/>
                  <a:pt x="1259460" y="3010154"/>
                  <a:pt x="1268730" y="2973451"/>
                </a:cubicBezTo>
                <a:lnTo>
                  <a:pt x="1978534" y="2973451"/>
                </a:lnTo>
                <a:cubicBezTo>
                  <a:pt x="1985836" y="2991803"/>
                  <a:pt x="1990599" y="3028506"/>
                  <a:pt x="1992313" y="3046857"/>
                </a:cubicBezTo>
                <a:lnTo>
                  <a:pt x="1993138" y="3046857"/>
                </a:lnTo>
                <a:lnTo>
                  <a:pt x="1995298" y="3781044"/>
                </a:lnTo>
                <a:lnTo>
                  <a:pt x="1252982" y="3781044"/>
                </a:lnTo>
                <a:close/>
                <a:moveTo>
                  <a:pt x="2820099" y="1927225"/>
                </a:moveTo>
                <a:lnTo>
                  <a:pt x="2805875" y="2220913"/>
                </a:lnTo>
                <a:lnTo>
                  <a:pt x="2553209" y="2220913"/>
                </a:lnTo>
                <a:lnTo>
                  <a:pt x="2553209" y="1927225"/>
                </a:lnTo>
                <a:lnTo>
                  <a:pt x="2820099" y="1927225"/>
                </a:lnTo>
                <a:close/>
                <a:moveTo>
                  <a:pt x="1965834" y="568960"/>
                </a:moveTo>
                <a:lnTo>
                  <a:pt x="1892427" y="568960"/>
                </a:lnTo>
                <a:lnTo>
                  <a:pt x="1892427" y="495554"/>
                </a:lnTo>
                <a:lnTo>
                  <a:pt x="1965834" y="495554"/>
                </a:lnTo>
                <a:lnTo>
                  <a:pt x="1965834" y="568960"/>
                </a:lnTo>
                <a:close/>
                <a:moveTo>
                  <a:pt x="2020888" y="495554"/>
                </a:moveTo>
                <a:lnTo>
                  <a:pt x="2094294" y="495554"/>
                </a:lnTo>
                <a:lnTo>
                  <a:pt x="2094294" y="568960"/>
                </a:lnTo>
                <a:lnTo>
                  <a:pt x="2020888" y="568960"/>
                </a:lnTo>
                <a:lnTo>
                  <a:pt x="2020888" y="495554"/>
                </a:lnTo>
                <a:close/>
                <a:moveTo>
                  <a:pt x="1837310" y="568960"/>
                </a:moveTo>
                <a:lnTo>
                  <a:pt x="1745552" y="568960"/>
                </a:lnTo>
                <a:lnTo>
                  <a:pt x="1745552" y="495554"/>
                </a:lnTo>
                <a:lnTo>
                  <a:pt x="1837310" y="495554"/>
                </a:lnTo>
                <a:lnTo>
                  <a:pt x="1837310" y="568960"/>
                </a:lnTo>
                <a:close/>
                <a:moveTo>
                  <a:pt x="1690498" y="568960"/>
                </a:moveTo>
                <a:lnTo>
                  <a:pt x="1617091" y="568960"/>
                </a:lnTo>
                <a:lnTo>
                  <a:pt x="1617091" y="495554"/>
                </a:lnTo>
                <a:lnTo>
                  <a:pt x="1690498" y="495554"/>
                </a:lnTo>
                <a:lnTo>
                  <a:pt x="1690498" y="568960"/>
                </a:lnTo>
                <a:close/>
                <a:moveTo>
                  <a:pt x="1580388" y="568960"/>
                </a:moveTo>
                <a:lnTo>
                  <a:pt x="1488631" y="568960"/>
                </a:lnTo>
                <a:lnTo>
                  <a:pt x="1488631" y="495554"/>
                </a:lnTo>
                <a:lnTo>
                  <a:pt x="1580388" y="495554"/>
                </a:lnTo>
                <a:lnTo>
                  <a:pt x="1580388" y="568960"/>
                </a:lnTo>
                <a:close/>
                <a:moveTo>
                  <a:pt x="1433576" y="568960"/>
                </a:moveTo>
                <a:lnTo>
                  <a:pt x="1360171" y="568960"/>
                </a:lnTo>
                <a:lnTo>
                  <a:pt x="1360171" y="495554"/>
                </a:lnTo>
                <a:lnTo>
                  <a:pt x="1433576" y="495554"/>
                </a:lnTo>
                <a:lnTo>
                  <a:pt x="1433576" y="568960"/>
                </a:lnTo>
                <a:close/>
                <a:moveTo>
                  <a:pt x="1305116" y="568960"/>
                </a:moveTo>
                <a:lnTo>
                  <a:pt x="1213359" y="568960"/>
                </a:lnTo>
                <a:lnTo>
                  <a:pt x="1213359" y="495554"/>
                </a:lnTo>
                <a:lnTo>
                  <a:pt x="1305116" y="495554"/>
                </a:lnTo>
                <a:lnTo>
                  <a:pt x="1305116" y="568960"/>
                </a:lnTo>
                <a:close/>
                <a:moveTo>
                  <a:pt x="1158304" y="1927225"/>
                </a:moveTo>
                <a:lnTo>
                  <a:pt x="1415288" y="1927225"/>
                </a:lnTo>
                <a:lnTo>
                  <a:pt x="1415288" y="2220913"/>
                </a:lnTo>
                <a:lnTo>
                  <a:pt x="1158304" y="2220913"/>
                </a:lnTo>
                <a:lnTo>
                  <a:pt x="1158304" y="1927225"/>
                </a:lnTo>
                <a:close/>
                <a:moveTo>
                  <a:pt x="1507046" y="1927225"/>
                </a:moveTo>
                <a:lnTo>
                  <a:pt x="1782382" y="1927225"/>
                </a:lnTo>
                <a:lnTo>
                  <a:pt x="1782382" y="2220913"/>
                </a:lnTo>
                <a:lnTo>
                  <a:pt x="1507046" y="2220913"/>
                </a:lnTo>
                <a:lnTo>
                  <a:pt x="1507046" y="1927225"/>
                </a:lnTo>
                <a:close/>
                <a:moveTo>
                  <a:pt x="1874139" y="1927225"/>
                </a:moveTo>
                <a:lnTo>
                  <a:pt x="2131124" y="1927225"/>
                </a:lnTo>
                <a:lnTo>
                  <a:pt x="2131124" y="2220913"/>
                </a:lnTo>
                <a:lnTo>
                  <a:pt x="1874139" y="2220913"/>
                </a:lnTo>
                <a:lnTo>
                  <a:pt x="1874139" y="1927225"/>
                </a:lnTo>
                <a:close/>
                <a:moveTo>
                  <a:pt x="2204530" y="1927225"/>
                </a:moveTo>
                <a:lnTo>
                  <a:pt x="2498217" y="1927225"/>
                </a:lnTo>
                <a:lnTo>
                  <a:pt x="2498217" y="2220913"/>
                </a:lnTo>
                <a:lnTo>
                  <a:pt x="2204530" y="2220913"/>
                </a:lnTo>
                <a:lnTo>
                  <a:pt x="2204530" y="1927225"/>
                </a:lnTo>
                <a:close/>
                <a:moveTo>
                  <a:pt x="2204530" y="568960"/>
                </a:moveTo>
                <a:lnTo>
                  <a:pt x="2149475" y="568960"/>
                </a:lnTo>
                <a:lnTo>
                  <a:pt x="2149475" y="495554"/>
                </a:lnTo>
                <a:lnTo>
                  <a:pt x="2204530" y="495554"/>
                </a:lnTo>
                <a:lnTo>
                  <a:pt x="2204530" y="568960"/>
                </a:lnTo>
                <a:close/>
                <a:moveTo>
                  <a:pt x="1084898" y="495554"/>
                </a:moveTo>
                <a:lnTo>
                  <a:pt x="1158304" y="495554"/>
                </a:lnTo>
                <a:lnTo>
                  <a:pt x="1158304" y="568960"/>
                </a:lnTo>
                <a:lnTo>
                  <a:pt x="1084898" y="568960"/>
                </a:lnTo>
                <a:lnTo>
                  <a:pt x="1084898" y="495554"/>
                </a:lnTo>
                <a:close/>
                <a:moveTo>
                  <a:pt x="1084898" y="1927225"/>
                </a:moveTo>
                <a:lnTo>
                  <a:pt x="1084898" y="2220913"/>
                </a:lnTo>
                <a:lnTo>
                  <a:pt x="791211" y="2220913"/>
                </a:lnTo>
                <a:lnTo>
                  <a:pt x="791211" y="1927225"/>
                </a:lnTo>
                <a:lnTo>
                  <a:pt x="1084898" y="1927225"/>
                </a:lnTo>
                <a:close/>
                <a:moveTo>
                  <a:pt x="736156" y="1927225"/>
                </a:moveTo>
                <a:lnTo>
                  <a:pt x="736156" y="2220913"/>
                </a:lnTo>
                <a:lnTo>
                  <a:pt x="467741" y="2220913"/>
                </a:lnTo>
                <a:lnTo>
                  <a:pt x="453517" y="1927225"/>
                </a:lnTo>
                <a:lnTo>
                  <a:pt x="736092" y="1927225"/>
                </a:lnTo>
                <a:close/>
              </a:path>
            </a:pathLst>
          </a:custGeom>
          <a:solidFill>
            <a:srgbClr val="D4EDFC"/>
          </a:solidFill>
          <a:ln w="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9" name="Freeform 8">
            <a:extLst>
              <a:ext uri="{FF2B5EF4-FFF2-40B4-BE49-F238E27FC236}">
                <a16:creationId xmlns:a16="http://schemas.microsoft.com/office/drawing/2014/main" id="{AA12CC0C-E83D-7AE0-EADC-C935C24336B2}"/>
              </a:ext>
            </a:extLst>
          </p:cNvPr>
          <p:cNvSpPr/>
          <p:nvPr/>
        </p:nvSpPr>
        <p:spPr>
          <a:xfrm>
            <a:off x="-64" y="5906241"/>
            <a:ext cx="12192064" cy="950807"/>
          </a:xfrm>
          <a:custGeom>
            <a:avLst/>
            <a:gdLst>
              <a:gd name="connsiteX0" fmla="*/ 64 w 12192064"/>
              <a:gd name="connsiteY0" fmla="*/ 950807 h 950807"/>
              <a:gd name="connsiteX1" fmla="*/ 12192065 w 12192064"/>
              <a:gd name="connsiteY1" fmla="*/ 950807 h 950807"/>
              <a:gd name="connsiteX2" fmla="*/ 12192065 w 12192064"/>
              <a:gd name="connsiteY2" fmla="*/ 185572 h 950807"/>
              <a:gd name="connsiteX3" fmla="*/ 11883708 w 12192064"/>
              <a:gd name="connsiteY3" fmla="*/ 186461 h 950807"/>
              <a:gd name="connsiteX4" fmla="*/ 10968293 w 12192064"/>
              <a:gd name="connsiteY4" fmla="*/ 186461 h 950807"/>
              <a:gd name="connsiteX5" fmla="*/ 10313163 w 12192064"/>
              <a:gd name="connsiteY5" fmla="*/ 372963 h 950807"/>
              <a:gd name="connsiteX6" fmla="*/ 10212134 w 12192064"/>
              <a:gd name="connsiteY6" fmla="*/ 372963 h 950807"/>
              <a:gd name="connsiteX7" fmla="*/ 9846057 w 12192064"/>
              <a:gd name="connsiteY7" fmla="*/ 244588 h 950807"/>
              <a:gd name="connsiteX8" fmla="*/ 9339581 w 12192064"/>
              <a:gd name="connsiteY8" fmla="*/ 194012 h 950807"/>
              <a:gd name="connsiteX9" fmla="*/ 8494650 w 12192064"/>
              <a:gd name="connsiteY9" fmla="*/ 189507 h 950807"/>
              <a:gd name="connsiteX10" fmla="*/ 6148642 w 12192064"/>
              <a:gd name="connsiteY10" fmla="*/ 189507 h 950807"/>
              <a:gd name="connsiteX11" fmla="*/ 5592319 w 12192064"/>
              <a:gd name="connsiteY11" fmla="*/ 189507 h 950807"/>
              <a:gd name="connsiteX12" fmla="*/ 5013707 w 12192064"/>
              <a:gd name="connsiteY12" fmla="*/ 189507 h 950807"/>
              <a:gd name="connsiteX13" fmla="*/ 3883978 w 12192064"/>
              <a:gd name="connsiteY13" fmla="*/ 97811 h 950807"/>
              <a:gd name="connsiteX14" fmla="*/ 3140012 w 12192064"/>
              <a:gd name="connsiteY14" fmla="*/ 97811 h 950807"/>
              <a:gd name="connsiteX15" fmla="*/ 2882837 w 12192064"/>
              <a:gd name="connsiteY15" fmla="*/ 97811 h 950807"/>
              <a:gd name="connsiteX16" fmla="*/ 2477707 w 12192064"/>
              <a:gd name="connsiteY16" fmla="*/ 97811 h 950807"/>
              <a:gd name="connsiteX17" fmla="*/ 2267522 w 12192064"/>
              <a:gd name="connsiteY17" fmla="*/ 97811 h 950807"/>
              <a:gd name="connsiteX18" fmla="*/ 1913700 w 12192064"/>
              <a:gd name="connsiteY18" fmla="*/ 61132 h 950807"/>
              <a:gd name="connsiteX19" fmla="*/ 1551115 w 12192064"/>
              <a:gd name="connsiteY19" fmla="*/ 49392 h 950807"/>
              <a:gd name="connsiteX20" fmla="*/ 1413320 w 12192064"/>
              <a:gd name="connsiteY20" fmla="*/ 49392 h 950807"/>
              <a:gd name="connsiteX21" fmla="*/ 1193356 w 12192064"/>
              <a:gd name="connsiteY21" fmla="*/ 49392 h 950807"/>
              <a:gd name="connsiteX22" fmla="*/ 898906 w 12192064"/>
              <a:gd name="connsiteY22" fmla="*/ 49392 h 950807"/>
              <a:gd name="connsiteX23" fmla="*/ 705930 w 12192064"/>
              <a:gd name="connsiteY23" fmla="*/ 48885 h 950807"/>
              <a:gd name="connsiteX24" fmla="*/ 448501 w 12192064"/>
              <a:gd name="connsiteY24" fmla="*/ 97811 h 950807"/>
              <a:gd name="connsiteX25" fmla="*/ 255143 w 12192064"/>
              <a:gd name="connsiteY25" fmla="*/ 24454 h 950807"/>
              <a:gd name="connsiteX26" fmla="*/ 0 w 12192064"/>
              <a:gd name="connsiteY26" fmla="*/ 8462 h 950807"/>
              <a:gd name="connsiteX27" fmla="*/ 0 w 12192064"/>
              <a:gd name="connsiteY27" fmla="*/ 950807 h 950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192064" h="950807">
                <a:moveTo>
                  <a:pt x="64" y="950807"/>
                </a:moveTo>
                <a:lnTo>
                  <a:pt x="12192065" y="950807"/>
                </a:lnTo>
                <a:lnTo>
                  <a:pt x="12192065" y="185572"/>
                </a:lnTo>
                <a:cubicBezTo>
                  <a:pt x="12142725" y="185445"/>
                  <a:pt x="12060493" y="188936"/>
                  <a:pt x="11883708" y="186461"/>
                </a:cubicBezTo>
                <a:cubicBezTo>
                  <a:pt x="11663300" y="183415"/>
                  <a:pt x="11066273" y="189507"/>
                  <a:pt x="10968293" y="186461"/>
                </a:cubicBezTo>
                <a:cubicBezTo>
                  <a:pt x="10870312" y="183415"/>
                  <a:pt x="10313163" y="372963"/>
                  <a:pt x="10313163" y="372963"/>
                </a:cubicBezTo>
                <a:lnTo>
                  <a:pt x="10212134" y="372963"/>
                </a:lnTo>
                <a:cubicBezTo>
                  <a:pt x="10111106" y="372963"/>
                  <a:pt x="10046844" y="299606"/>
                  <a:pt x="9846057" y="244588"/>
                </a:cubicBezTo>
                <a:cubicBezTo>
                  <a:pt x="9645270" y="189570"/>
                  <a:pt x="9679433" y="217047"/>
                  <a:pt x="9339581" y="194012"/>
                </a:cubicBezTo>
                <a:cubicBezTo>
                  <a:pt x="8999729" y="170977"/>
                  <a:pt x="8522146" y="217047"/>
                  <a:pt x="8494650" y="189507"/>
                </a:cubicBezTo>
                <a:cubicBezTo>
                  <a:pt x="8467091" y="161966"/>
                  <a:pt x="6308726" y="207846"/>
                  <a:pt x="6148642" y="189507"/>
                </a:cubicBezTo>
                <a:cubicBezTo>
                  <a:pt x="5988559" y="171167"/>
                  <a:pt x="5592319" y="189507"/>
                  <a:pt x="5592319" y="189507"/>
                </a:cubicBezTo>
                <a:lnTo>
                  <a:pt x="5013707" y="189507"/>
                </a:lnTo>
                <a:cubicBezTo>
                  <a:pt x="4802442" y="189507"/>
                  <a:pt x="4141153" y="152828"/>
                  <a:pt x="3883978" y="97811"/>
                </a:cubicBezTo>
                <a:cubicBezTo>
                  <a:pt x="3626803" y="42793"/>
                  <a:pt x="3140012" y="97811"/>
                  <a:pt x="3140012" y="97811"/>
                </a:cubicBezTo>
                <a:cubicBezTo>
                  <a:pt x="3140012" y="97811"/>
                  <a:pt x="2993962" y="61132"/>
                  <a:pt x="2882837" y="97811"/>
                </a:cubicBezTo>
                <a:cubicBezTo>
                  <a:pt x="2771712" y="134489"/>
                  <a:pt x="2634869" y="79471"/>
                  <a:pt x="2477707" y="97811"/>
                </a:cubicBezTo>
                <a:cubicBezTo>
                  <a:pt x="2320544" y="116150"/>
                  <a:pt x="2377694" y="79471"/>
                  <a:pt x="2267522" y="97811"/>
                </a:cubicBezTo>
                <a:cubicBezTo>
                  <a:pt x="2157286" y="116150"/>
                  <a:pt x="1913700" y="61132"/>
                  <a:pt x="1913700" y="61132"/>
                </a:cubicBezTo>
                <a:lnTo>
                  <a:pt x="1551115" y="49392"/>
                </a:lnTo>
                <a:cubicBezTo>
                  <a:pt x="1551115" y="49392"/>
                  <a:pt x="1495997" y="51994"/>
                  <a:pt x="1413320" y="49392"/>
                </a:cubicBezTo>
                <a:cubicBezTo>
                  <a:pt x="1330643" y="46791"/>
                  <a:pt x="1238758" y="51994"/>
                  <a:pt x="1193356" y="49392"/>
                </a:cubicBezTo>
                <a:cubicBezTo>
                  <a:pt x="1147953" y="46791"/>
                  <a:pt x="1009079" y="51994"/>
                  <a:pt x="898906" y="49392"/>
                </a:cubicBezTo>
                <a:cubicBezTo>
                  <a:pt x="788670" y="46791"/>
                  <a:pt x="770192" y="51994"/>
                  <a:pt x="705930" y="48885"/>
                </a:cubicBezTo>
                <a:cubicBezTo>
                  <a:pt x="641604" y="45839"/>
                  <a:pt x="549529" y="106948"/>
                  <a:pt x="448501" y="97811"/>
                </a:cubicBezTo>
                <a:cubicBezTo>
                  <a:pt x="347472" y="88609"/>
                  <a:pt x="319469" y="79471"/>
                  <a:pt x="255143" y="24454"/>
                </a:cubicBezTo>
                <a:cubicBezTo>
                  <a:pt x="216726" y="-8417"/>
                  <a:pt x="93218" y="-2008"/>
                  <a:pt x="0" y="8462"/>
                </a:cubicBezTo>
                <a:lnTo>
                  <a:pt x="0" y="950807"/>
                </a:lnTo>
                <a:close/>
              </a:path>
            </a:pathLst>
          </a:custGeom>
          <a:solidFill>
            <a:srgbClr val="B0E0F7"/>
          </a:solidFill>
          <a:ln w="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2A8E3533-94E8-F798-E598-B55E347418A2}"/>
              </a:ext>
            </a:extLst>
          </p:cNvPr>
          <p:cNvSpPr/>
          <p:nvPr/>
        </p:nvSpPr>
        <p:spPr>
          <a:xfrm>
            <a:off x="5150547" y="3691468"/>
            <a:ext cx="1882648" cy="2455997"/>
          </a:xfrm>
          <a:custGeom>
            <a:avLst/>
            <a:gdLst>
              <a:gd name="connsiteX0" fmla="*/ 1786573 w 1882648"/>
              <a:gd name="connsiteY0" fmla="*/ 2388987 h 2455997"/>
              <a:gd name="connsiteX1" fmla="*/ 1746377 w 1882648"/>
              <a:gd name="connsiteY1" fmla="*/ 2388987 h 2455997"/>
              <a:gd name="connsiteX2" fmla="*/ 1746377 w 1882648"/>
              <a:gd name="connsiteY2" fmla="*/ 2272098 h 2455997"/>
              <a:gd name="connsiteX3" fmla="*/ 1621092 w 1882648"/>
              <a:gd name="connsiteY3" fmla="*/ 2067384 h 2455997"/>
              <a:gd name="connsiteX4" fmla="*/ 1625727 w 1882648"/>
              <a:gd name="connsiteY4" fmla="*/ 2067384 h 2455997"/>
              <a:gd name="connsiteX5" fmla="*/ 1625727 w 1882648"/>
              <a:gd name="connsiteY5" fmla="*/ 1062406 h 2455997"/>
              <a:gd name="connsiteX6" fmla="*/ 1670050 w 1882648"/>
              <a:gd name="connsiteY6" fmla="*/ 1062406 h 2455997"/>
              <a:gd name="connsiteX7" fmla="*/ 1706690 w 1882648"/>
              <a:gd name="connsiteY7" fmla="*/ 781036 h 2455997"/>
              <a:gd name="connsiteX8" fmla="*/ 1625727 w 1882648"/>
              <a:gd name="connsiteY8" fmla="*/ 781036 h 2455997"/>
              <a:gd name="connsiteX9" fmla="*/ 1625727 w 1882648"/>
              <a:gd name="connsiteY9" fmla="*/ 504297 h 2455997"/>
              <a:gd name="connsiteX10" fmla="*/ 1882648 w 1882648"/>
              <a:gd name="connsiteY10" fmla="*/ 446678 h 2455997"/>
              <a:gd name="connsiteX11" fmla="*/ 1806321 w 1882648"/>
              <a:gd name="connsiteY11" fmla="*/ 323634 h 2455997"/>
              <a:gd name="connsiteX12" fmla="*/ 1732534 w 1882648"/>
              <a:gd name="connsiteY12" fmla="*/ 336642 h 2455997"/>
              <a:gd name="connsiteX13" fmla="*/ 1679575 w 1882648"/>
              <a:gd name="connsiteY13" fmla="*/ 247675 h 2455997"/>
              <a:gd name="connsiteX14" fmla="*/ 1561592 w 1882648"/>
              <a:gd name="connsiteY14" fmla="*/ 268299 h 2455997"/>
              <a:gd name="connsiteX15" fmla="*/ 1472058 w 1882648"/>
              <a:gd name="connsiteY15" fmla="*/ 43215 h 2455997"/>
              <a:gd name="connsiteX16" fmla="*/ 1428052 w 1882648"/>
              <a:gd name="connsiteY16" fmla="*/ 0 h 2455997"/>
              <a:gd name="connsiteX17" fmla="*/ 1387475 w 1882648"/>
              <a:gd name="connsiteY17" fmla="*/ 26652 h 2455997"/>
              <a:gd name="connsiteX18" fmla="*/ 1346962 w 1882648"/>
              <a:gd name="connsiteY18" fmla="*/ 0 h 2455997"/>
              <a:gd name="connsiteX19" fmla="*/ 1306449 w 1882648"/>
              <a:gd name="connsiteY19" fmla="*/ 26652 h 2455997"/>
              <a:gd name="connsiteX20" fmla="*/ 1265936 w 1882648"/>
              <a:gd name="connsiteY20" fmla="*/ 0 h 2455997"/>
              <a:gd name="connsiteX21" fmla="*/ 1225423 w 1882648"/>
              <a:gd name="connsiteY21" fmla="*/ 26652 h 2455997"/>
              <a:gd name="connsiteX22" fmla="*/ 1184974 w 1882648"/>
              <a:gd name="connsiteY22" fmla="*/ 0 h 2455997"/>
              <a:gd name="connsiteX23" fmla="*/ 1144461 w 1882648"/>
              <a:gd name="connsiteY23" fmla="*/ 26652 h 2455997"/>
              <a:gd name="connsiteX24" fmla="*/ 1103948 w 1882648"/>
              <a:gd name="connsiteY24" fmla="*/ 0 h 2455997"/>
              <a:gd name="connsiteX25" fmla="*/ 1063498 w 1882648"/>
              <a:gd name="connsiteY25" fmla="*/ 26652 h 2455997"/>
              <a:gd name="connsiteX26" fmla="*/ 1023049 w 1882648"/>
              <a:gd name="connsiteY26" fmla="*/ 0 h 2455997"/>
              <a:gd name="connsiteX27" fmla="*/ 982536 w 1882648"/>
              <a:gd name="connsiteY27" fmla="*/ 26652 h 2455997"/>
              <a:gd name="connsiteX28" fmla="*/ 942086 w 1882648"/>
              <a:gd name="connsiteY28" fmla="*/ 0 h 2455997"/>
              <a:gd name="connsiteX29" fmla="*/ 901573 w 1882648"/>
              <a:gd name="connsiteY29" fmla="*/ 26652 h 2455997"/>
              <a:gd name="connsiteX30" fmla="*/ 861124 w 1882648"/>
              <a:gd name="connsiteY30" fmla="*/ 0 h 2455997"/>
              <a:gd name="connsiteX31" fmla="*/ 820611 w 1882648"/>
              <a:gd name="connsiteY31" fmla="*/ 26652 h 2455997"/>
              <a:gd name="connsiteX32" fmla="*/ 780098 w 1882648"/>
              <a:gd name="connsiteY32" fmla="*/ 0 h 2455997"/>
              <a:gd name="connsiteX33" fmla="*/ 739648 w 1882648"/>
              <a:gd name="connsiteY33" fmla="*/ 26652 h 2455997"/>
              <a:gd name="connsiteX34" fmla="*/ 699135 w 1882648"/>
              <a:gd name="connsiteY34" fmla="*/ 0 h 2455997"/>
              <a:gd name="connsiteX35" fmla="*/ 658622 w 1882648"/>
              <a:gd name="connsiteY35" fmla="*/ 26652 h 2455997"/>
              <a:gd name="connsiteX36" fmla="*/ 618173 w 1882648"/>
              <a:gd name="connsiteY36" fmla="*/ 0 h 2455997"/>
              <a:gd name="connsiteX37" fmla="*/ 577723 w 1882648"/>
              <a:gd name="connsiteY37" fmla="*/ 26652 h 2455997"/>
              <a:gd name="connsiteX38" fmla="*/ 537210 w 1882648"/>
              <a:gd name="connsiteY38" fmla="*/ 0 h 2455997"/>
              <a:gd name="connsiteX39" fmla="*/ 496761 w 1882648"/>
              <a:gd name="connsiteY39" fmla="*/ 26652 h 2455997"/>
              <a:gd name="connsiteX40" fmla="*/ 456248 w 1882648"/>
              <a:gd name="connsiteY40" fmla="*/ 0 h 2455997"/>
              <a:gd name="connsiteX41" fmla="*/ 412369 w 1882648"/>
              <a:gd name="connsiteY41" fmla="*/ 43278 h 2455997"/>
              <a:gd name="connsiteX42" fmla="*/ 412496 w 1882648"/>
              <a:gd name="connsiteY42" fmla="*/ 44420 h 2455997"/>
              <a:gd name="connsiteX43" fmla="*/ 321373 w 1882648"/>
              <a:gd name="connsiteY43" fmla="*/ 268489 h 2455997"/>
              <a:gd name="connsiteX44" fmla="*/ 203200 w 1882648"/>
              <a:gd name="connsiteY44" fmla="*/ 247738 h 2455997"/>
              <a:gd name="connsiteX45" fmla="*/ 151448 w 1882648"/>
              <a:gd name="connsiteY45" fmla="*/ 336706 h 2455997"/>
              <a:gd name="connsiteX46" fmla="*/ 80010 w 1882648"/>
              <a:gd name="connsiteY46" fmla="*/ 323697 h 2455997"/>
              <a:gd name="connsiteX47" fmla="*/ 0 w 1882648"/>
              <a:gd name="connsiteY47" fmla="*/ 446741 h 2455997"/>
              <a:gd name="connsiteX48" fmla="*/ 257937 w 1882648"/>
              <a:gd name="connsiteY48" fmla="*/ 504361 h 2455997"/>
              <a:gd name="connsiteX49" fmla="*/ 257937 w 1882648"/>
              <a:gd name="connsiteY49" fmla="*/ 781099 h 2455997"/>
              <a:gd name="connsiteX50" fmla="*/ 181547 w 1882648"/>
              <a:gd name="connsiteY50" fmla="*/ 781099 h 2455997"/>
              <a:gd name="connsiteX51" fmla="*/ 218186 w 1882648"/>
              <a:gd name="connsiteY51" fmla="*/ 1062470 h 2455997"/>
              <a:gd name="connsiteX52" fmla="*/ 257937 w 1882648"/>
              <a:gd name="connsiteY52" fmla="*/ 1062470 h 2455997"/>
              <a:gd name="connsiteX53" fmla="*/ 257937 w 1882648"/>
              <a:gd name="connsiteY53" fmla="*/ 2067447 h 2455997"/>
              <a:gd name="connsiteX54" fmla="*/ 267145 w 1882648"/>
              <a:gd name="connsiteY54" fmla="*/ 2067447 h 2455997"/>
              <a:gd name="connsiteX55" fmla="*/ 137223 w 1882648"/>
              <a:gd name="connsiteY55" fmla="*/ 2272161 h 2455997"/>
              <a:gd name="connsiteX56" fmla="*/ 137223 w 1882648"/>
              <a:gd name="connsiteY56" fmla="*/ 2389050 h 2455997"/>
              <a:gd name="connsiteX57" fmla="*/ 101600 w 1882648"/>
              <a:gd name="connsiteY57" fmla="*/ 2389050 h 2455997"/>
              <a:gd name="connsiteX58" fmla="*/ 114935 w 1882648"/>
              <a:gd name="connsiteY58" fmla="*/ 2429219 h 2455997"/>
              <a:gd name="connsiteX59" fmla="*/ 79947 w 1882648"/>
              <a:gd name="connsiteY59" fmla="*/ 2429219 h 2455997"/>
              <a:gd name="connsiteX60" fmla="*/ 94805 w 1882648"/>
              <a:gd name="connsiteY60" fmla="*/ 2455998 h 2455997"/>
              <a:gd name="connsiteX61" fmla="*/ 556451 w 1882648"/>
              <a:gd name="connsiteY61" fmla="*/ 2455998 h 2455997"/>
              <a:gd name="connsiteX62" fmla="*/ 569405 w 1882648"/>
              <a:gd name="connsiteY62" fmla="*/ 2429219 h 2455997"/>
              <a:gd name="connsiteX63" fmla="*/ 529463 w 1882648"/>
              <a:gd name="connsiteY63" fmla="*/ 2429219 h 2455997"/>
              <a:gd name="connsiteX64" fmla="*/ 541147 w 1882648"/>
              <a:gd name="connsiteY64" fmla="*/ 2389050 h 2455997"/>
              <a:gd name="connsiteX65" fmla="*/ 499301 w 1882648"/>
              <a:gd name="connsiteY65" fmla="*/ 2389050 h 2455997"/>
              <a:gd name="connsiteX66" fmla="*/ 499301 w 1882648"/>
              <a:gd name="connsiteY66" fmla="*/ 2272161 h 2455997"/>
              <a:gd name="connsiteX67" fmla="*/ 375793 w 1882648"/>
              <a:gd name="connsiteY67" fmla="*/ 2067447 h 2455997"/>
              <a:gd name="connsiteX68" fmla="*/ 365252 w 1882648"/>
              <a:gd name="connsiteY68" fmla="*/ 2067447 h 2455997"/>
              <a:gd name="connsiteX69" fmla="*/ 365252 w 1882648"/>
              <a:gd name="connsiteY69" fmla="*/ 1062470 h 2455997"/>
              <a:gd name="connsiteX70" fmla="*/ 447992 w 1882648"/>
              <a:gd name="connsiteY70" fmla="*/ 1062470 h 2455997"/>
              <a:gd name="connsiteX71" fmla="*/ 442278 w 1882648"/>
              <a:gd name="connsiteY71" fmla="*/ 941900 h 2455997"/>
              <a:gd name="connsiteX72" fmla="*/ 494348 w 1882648"/>
              <a:gd name="connsiteY72" fmla="*/ 941900 h 2455997"/>
              <a:gd name="connsiteX73" fmla="*/ 501206 w 1882648"/>
              <a:gd name="connsiteY73" fmla="*/ 1102702 h 2455997"/>
              <a:gd name="connsiteX74" fmla="*/ 1380300 w 1882648"/>
              <a:gd name="connsiteY74" fmla="*/ 1102702 h 2455997"/>
              <a:gd name="connsiteX75" fmla="*/ 1388237 w 1882648"/>
              <a:gd name="connsiteY75" fmla="*/ 941900 h 2455997"/>
              <a:gd name="connsiteX76" fmla="*/ 1440625 w 1882648"/>
              <a:gd name="connsiteY76" fmla="*/ 941900 h 2455997"/>
              <a:gd name="connsiteX77" fmla="*/ 1435862 w 1882648"/>
              <a:gd name="connsiteY77" fmla="*/ 1062470 h 2455997"/>
              <a:gd name="connsiteX78" fmla="*/ 1518476 w 1882648"/>
              <a:gd name="connsiteY78" fmla="*/ 1062470 h 2455997"/>
              <a:gd name="connsiteX79" fmla="*/ 1518476 w 1882648"/>
              <a:gd name="connsiteY79" fmla="*/ 2067447 h 2455997"/>
              <a:gd name="connsiteX80" fmla="*/ 1503617 w 1882648"/>
              <a:gd name="connsiteY80" fmla="*/ 2067447 h 2455997"/>
              <a:gd name="connsiteX81" fmla="*/ 1384427 w 1882648"/>
              <a:gd name="connsiteY81" fmla="*/ 2272161 h 2455997"/>
              <a:gd name="connsiteX82" fmla="*/ 1384427 w 1882648"/>
              <a:gd name="connsiteY82" fmla="*/ 2389050 h 2455997"/>
              <a:gd name="connsiteX83" fmla="*/ 1347153 w 1882648"/>
              <a:gd name="connsiteY83" fmla="*/ 2389050 h 2455997"/>
              <a:gd name="connsiteX84" fmla="*/ 1358837 w 1882648"/>
              <a:gd name="connsiteY84" fmla="*/ 2429219 h 2455997"/>
              <a:gd name="connsiteX85" fmla="*/ 1318895 w 1882648"/>
              <a:gd name="connsiteY85" fmla="*/ 2429219 h 2455997"/>
              <a:gd name="connsiteX86" fmla="*/ 1331849 w 1882648"/>
              <a:gd name="connsiteY86" fmla="*/ 2455998 h 2455997"/>
              <a:gd name="connsiteX87" fmla="*/ 1793558 w 1882648"/>
              <a:gd name="connsiteY87" fmla="*/ 2455998 h 2455997"/>
              <a:gd name="connsiteX88" fmla="*/ 1808417 w 1882648"/>
              <a:gd name="connsiteY88" fmla="*/ 2429219 h 2455997"/>
              <a:gd name="connsiteX89" fmla="*/ 1773428 w 1882648"/>
              <a:gd name="connsiteY89" fmla="*/ 2429219 h 2455997"/>
              <a:gd name="connsiteX90" fmla="*/ 1786763 w 1882648"/>
              <a:gd name="connsiteY90" fmla="*/ 2389050 h 2455997"/>
              <a:gd name="connsiteX91" fmla="*/ 1446911 w 1882648"/>
              <a:gd name="connsiteY91" fmla="*/ 781036 h 2455997"/>
              <a:gd name="connsiteX92" fmla="*/ 1443228 w 1882648"/>
              <a:gd name="connsiteY92" fmla="*/ 874826 h 2455997"/>
              <a:gd name="connsiteX93" fmla="*/ 1391476 w 1882648"/>
              <a:gd name="connsiteY93" fmla="*/ 874826 h 2455997"/>
              <a:gd name="connsiteX94" fmla="*/ 1398016 w 1882648"/>
              <a:gd name="connsiteY94" fmla="*/ 740804 h 2455997"/>
              <a:gd name="connsiteX95" fmla="*/ 485648 w 1882648"/>
              <a:gd name="connsiteY95" fmla="*/ 740804 h 2455997"/>
              <a:gd name="connsiteX96" fmla="*/ 491427 w 1882648"/>
              <a:gd name="connsiteY96" fmla="*/ 874826 h 2455997"/>
              <a:gd name="connsiteX97" fmla="*/ 439039 w 1882648"/>
              <a:gd name="connsiteY97" fmla="*/ 874826 h 2455997"/>
              <a:gd name="connsiteX98" fmla="*/ 434594 w 1882648"/>
              <a:gd name="connsiteY98" fmla="*/ 781036 h 2455997"/>
              <a:gd name="connsiteX99" fmla="*/ 365189 w 1882648"/>
              <a:gd name="connsiteY99" fmla="*/ 781036 h 2455997"/>
              <a:gd name="connsiteX100" fmla="*/ 365189 w 1882648"/>
              <a:gd name="connsiteY100" fmla="*/ 519464 h 2455997"/>
              <a:gd name="connsiteX101" fmla="*/ 780860 w 1882648"/>
              <a:gd name="connsiteY101" fmla="*/ 559188 h 2455997"/>
              <a:gd name="connsiteX102" fmla="*/ 780860 w 1882648"/>
              <a:gd name="connsiteY102" fmla="*/ 669414 h 2455997"/>
              <a:gd name="connsiteX103" fmla="*/ 787527 w 1882648"/>
              <a:gd name="connsiteY103" fmla="*/ 696002 h 2455997"/>
              <a:gd name="connsiteX104" fmla="*/ 804164 w 1882648"/>
              <a:gd name="connsiteY104" fmla="*/ 656088 h 2455997"/>
              <a:gd name="connsiteX105" fmla="*/ 822452 w 1882648"/>
              <a:gd name="connsiteY105" fmla="*/ 696002 h 2455997"/>
              <a:gd name="connsiteX106" fmla="*/ 841629 w 1882648"/>
              <a:gd name="connsiteY106" fmla="*/ 656088 h 2455997"/>
              <a:gd name="connsiteX107" fmla="*/ 861187 w 1882648"/>
              <a:gd name="connsiteY107" fmla="*/ 696002 h 2455997"/>
              <a:gd name="connsiteX108" fmla="*/ 880999 w 1882648"/>
              <a:gd name="connsiteY108" fmla="*/ 656088 h 2455997"/>
              <a:gd name="connsiteX109" fmla="*/ 900875 w 1882648"/>
              <a:gd name="connsiteY109" fmla="*/ 696002 h 2455997"/>
              <a:gd name="connsiteX110" fmla="*/ 920814 w 1882648"/>
              <a:gd name="connsiteY110" fmla="*/ 656088 h 2455997"/>
              <a:gd name="connsiteX111" fmla="*/ 940753 w 1882648"/>
              <a:gd name="connsiteY111" fmla="*/ 696002 h 2455997"/>
              <a:gd name="connsiteX112" fmla="*/ 960692 w 1882648"/>
              <a:gd name="connsiteY112" fmla="*/ 656088 h 2455997"/>
              <a:gd name="connsiteX113" fmla="*/ 980631 w 1882648"/>
              <a:gd name="connsiteY113" fmla="*/ 696002 h 2455997"/>
              <a:gd name="connsiteX114" fmla="*/ 1000633 w 1882648"/>
              <a:gd name="connsiteY114" fmla="*/ 656088 h 2455997"/>
              <a:gd name="connsiteX115" fmla="*/ 1020572 w 1882648"/>
              <a:gd name="connsiteY115" fmla="*/ 696002 h 2455997"/>
              <a:gd name="connsiteX116" fmla="*/ 1040575 w 1882648"/>
              <a:gd name="connsiteY116" fmla="*/ 656088 h 2455997"/>
              <a:gd name="connsiteX117" fmla="*/ 1060577 w 1882648"/>
              <a:gd name="connsiteY117" fmla="*/ 696002 h 2455997"/>
              <a:gd name="connsiteX118" fmla="*/ 1080516 w 1882648"/>
              <a:gd name="connsiteY118" fmla="*/ 656088 h 2455997"/>
              <a:gd name="connsiteX119" fmla="*/ 1101598 w 1882648"/>
              <a:gd name="connsiteY119" fmla="*/ 696002 h 2455997"/>
              <a:gd name="connsiteX120" fmla="*/ 1116013 w 1882648"/>
              <a:gd name="connsiteY120" fmla="*/ 669414 h 2455997"/>
              <a:gd name="connsiteX121" fmla="*/ 1116013 w 1882648"/>
              <a:gd name="connsiteY121" fmla="*/ 559188 h 2455997"/>
              <a:gd name="connsiteX122" fmla="*/ 1518285 w 1882648"/>
              <a:gd name="connsiteY122" fmla="*/ 519464 h 2455997"/>
              <a:gd name="connsiteX123" fmla="*/ 1518285 w 1882648"/>
              <a:gd name="connsiteY123" fmla="*/ 781036 h 2455997"/>
              <a:gd name="connsiteX124" fmla="*/ 1446784 w 1882648"/>
              <a:gd name="connsiteY124" fmla="*/ 781036 h 245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882648" h="2455997">
                <a:moveTo>
                  <a:pt x="1786573" y="2388987"/>
                </a:moveTo>
                <a:lnTo>
                  <a:pt x="1746377" y="2388987"/>
                </a:lnTo>
                <a:lnTo>
                  <a:pt x="1746377" y="2272098"/>
                </a:lnTo>
                <a:cubicBezTo>
                  <a:pt x="1625727" y="2272098"/>
                  <a:pt x="1621092" y="2067384"/>
                  <a:pt x="1621092" y="2067384"/>
                </a:cubicBezTo>
                <a:lnTo>
                  <a:pt x="1625727" y="2067384"/>
                </a:lnTo>
                <a:lnTo>
                  <a:pt x="1625727" y="1062406"/>
                </a:lnTo>
                <a:lnTo>
                  <a:pt x="1670050" y="1062406"/>
                </a:lnTo>
                <a:lnTo>
                  <a:pt x="1706690" y="781036"/>
                </a:lnTo>
                <a:lnTo>
                  <a:pt x="1625727" y="781036"/>
                </a:lnTo>
                <a:lnTo>
                  <a:pt x="1625727" y="504297"/>
                </a:lnTo>
                <a:cubicBezTo>
                  <a:pt x="1692783" y="489258"/>
                  <a:pt x="1791526" y="470347"/>
                  <a:pt x="1882648" y="446678"/>
                </a:cubicBezTo>
                <a:lnTo>
                  <a:pt x="1806321" y="323634"/>
                </a:lnTo>
                <a:cubicBezTo>
                  <a:pt x="1806321" y="323634"/>
                  <a:pt x="1777492" y="328774"/>
                  <a:pt x="1732534" y="336642"/>
                </a:cubicBezTo>
                <a:lnTo>
                  <a:pt x="1679575" y="247675"/>
                </a:lnTo>
                <a:cubicBezTo>
                  <a:pt x="1679575" y="247675"/>
                  <a:pt x="1633856" y="256495"/>
                  <a:pt x="1561592" y="268299"/>
                </a:cubicBezTo>
                <a:lnTo>
                  <a:pt x="1472058" y="43215"/>
                </a:lnTo>
                <a:cubicBezTo>
                  <a:pt x="1472058" y="19355"/>
                  <a:pt x="1452246" y="0"/>
                  <a:pt x="1428052" y="0"/>
                </a:cubicBezTo>
                <a:cubicBezTo>
                  <a:pt x="1409827" y="0"/>
                  <a:pt x="1394079" y="10978"/>
                  <a:pt x="1387475" y="26652"/>
                </a:cubicBezTo>
                <a:cubicBezTo>
                  <a:pt x="1380871" y="11042"/>
                  <a:pt x="1365187" y="0"/>
                  <a:pt x="1346962" y="0"/>
                </a:cubicBezTo>
                <a:cubicBezTo>
                  <a:pt x="1328738" y="0"/>
                  <a:pt x="1313053" y="10978"/>
                  <a:pt x="1306449" y="26652"/>
                </a:cubicBezTo>
                <a:cubicBezTo>
                  <a:pt x="1299845" y="11042"/>
                  <a:pt x="1284224" y="0"/>
                  <a:pt x="1265936" y="0"/>
                </a:cubicBezTo>
                <a:cubicBezTo>
                  <a:pt x="1247648" y="0"/>
                  <a:pt x="1232027" y="10978"/>
                  <a:pt x="1225423" y="26652"/>
                </a:cubicBezTo>
                <a:cubicBezTo>
                  <a:pt x="1218819" y="11042"/>
                  <a:pt x="1203198" y="0"/>
                  <a:pt x="1184974" y="0"/>
                </a:cubicBezTo>
                <a:cubicBezTo>
                  <a:pt x="1166749" y="0"/>
                  <a:pt x="1151128" y="10978"/>
                  <a:pt x="1144461" y="26652"/>
                </a:cubicBezTo>
                <a:cubicBezTo>
                  <a:pt x="1137857" y="11042"/>
                  <a:pt x="1122236" y="0"/>
                  <a:pt x="1103948" y="0"/>
                </a:cubicBezTo>
                <a:cubicBezTo>
                  <a:pt x="1085660" y="0"/>
                  <a:pt x="1070102" y="10978"/>
                  <a:pt x="1063498" y="26652"/>
                </a:cubicBezTo>
                <a:cubicBezTo>
                  <a:pt x="1056894" y="11042"/>
                  <a:pt x="1041273" y="0"/>
                  <a:pt x="1023049" y="0"/>
                </a:cubicBezTo>
                <a:cubicBezTo>
                  <a:pt x="1004824" y="0"/>
                  <a:pt x="989140" y="10978"/>
                  <a:pt x="982536" y="26652"/>
                </a:cubicBezTo>
                <a:cubicBezTo>
                  <a:pt x="975932" y="11042"/>
                  <a:pt x="960311" y="0"/>
                  <a:pt x="942086" y="0"/>
                </a:cubicBezTo>
                <a:cubicBezTo>
                  <a:pt x="923862" y="0"/>
                  <a:pt x="908177" y="10978"/>
                  <a:pt x="901573" y="26652"/>
                </a:cubicBezTo>
                <a:cubicBezTo>
                  <a:pt x="894969" y="11042"/>
                  <a:pt x="879348" y="0"/>
                  <a:pt x="861124" y="0"/>
                </a:cubicBezTo>
                <a:cubicBezTo>
                  <a:pt x="842899" y="0"/>
                  <a:pt x="827215" y="10978"/>
                  <a:pt x="820611" y="26652"/>
                </a:cubicBezTo>
                <a:cubicBezTo>
                  <a:pt x="814007" y="11042"/>
                  <a:pt x="798386" y="0"/>
                  <a:pt x="780098" y="0"/>
                </a:cubicBezTo>
                <a:cubicBezTo>
                  <a:pt x="761810" y="0"/>
                  <a:pt x="746189" y="10978"/>
                  <a:pt x="739648" y="26652"/>
                </a:cubicBezTo>
                <a:cubicBezTo>
                  <a:pt x="733044" y="11042"/>
                  <a:pt x="717423" y="0"/>
                  <a:pt x="699135" y="0"/>
                </a:cubicBezTo>
                <a:cubicBezTo>
                  <a:pt x="680847" y="0"/>
                  <a:pt x="665290" y="10978"/>
                  <a:pt x="658622" y="26652"/>
                </a:cubicBezTo>
                <a:cubicBezTo>
                  <a:pt x="652018" y="11042"/>
                  <a:pt x="636397" y="0"/>
                  <a:pt x="618173" y="0"/>
                </a:cubicBezTo>
                <a:cubicBezTo>
                  <a:pt x="599948" y="0"/>
                  <a:pt x="584264" y="10978"/>
                  <a:pt x="577723" y="26652"/>
                </a:cubicBezTo>
                <a:cubicBezTo>
                  <a:pt x="571119" y="11042"/>
                  <a:pt x="555498" y="0"/>
                  <a:pt x="537210" y="0"/>
                </a:cubicBezTo>
                <a:cubicBezTo>
                  <a:pt x="518922" y="0"/>
                  <a:pt x="503301" y="10978"/>
                  <a:pt x="496761" y="26652"/>
                </a:cubicBezTo>
                <a:cubicBezTo>
                  <a:pt x="490157" y="11042"/>
                  <a:pt x="474536" y="0"/>
                  <a:pt x="456248" y="0"/>
                </a:cubicBezTo>
                <a:cubicBezTo>
                  <a:pt x="432054" y="0"/>
                  <a:pt x="412369" y="19355"/>
                  <a:pt x="412369" y="43278"/>
                </a:cubicBezTo>
                <a:cubicBezTo>
                  <a:pt x="412369" y="43659"/>
                  <a:pt x="412496" y="44040"/>
                  <a:pt x="412496" y="44420"/>
                </a:cubicBezTo>
                <a:lnTo>
                  <a:pt x="321373" y="268489"/>
                </a:lnTo>
                <a:cubicBezTo>
                  <a:pt x="248666" y="256622"/>
                  <a:pt x="203200" y="247738"/>
                  <a:pt x="203200" y="247738"/>
                </a:cubicBezTo>
                <a:lnTo>
                  <a:pt x="151448" y="336706"/>
                </a:lnTo>
                <a:cubicBezTo>
                  <a:pt x="106426" y="328837"/>
                  <a:pt x="80010" y="323697"/>
                  <a:pt x="80010" y="323697"/>
                </a:cubicBezTo>
                <a:lnTo>
                  <a:pt x="0" y="446741"/>
                </a:lnTo>
                <a:cubicBezTo>
                  <a:pt x="91123" y="470411"/>
                  <a:pt x="190945" y="489321"/>
                  <a:pt x="257937" y="504361"/>
                </a:cubicBezTo>
                <a:lnTo>
                  <a:pt x="257937" y="781099"/>
                </a:lnTo>
                <a:lnTo>
                  <a:pt x="181547" y="781099"/>
                </a:lnTo>
                <a:lnTo>
                  <a:pt x="218186" y="1062470"/>
                </a:lnTo>
                <a:lnTo>
                  <a:pt x="257937" y="1062470"/>
                </a:lnTo>
                <a:lnTo>
                  <a:pt x="257937" y="2067447"/>
                </a:lnTo>
                <a:lnTo>
                  <a:pt x="267145" y="2067447"/>
                </a:lnTo>
                <a:cubicBezTo>
                  <a:pt x="267145" y="2067447"/>
                  <a:pt x="257937" y="2272161"/>
                  <a:pt x="137223" y="2272161"/>
                </a:cubicBezTo>
                <a:lnTo>
                  <a:pt x="137223" y="2389050"/>
                </a:lnTo>
                <a:lnTo>
                  <a:pt x="101600" y="2389050"/>
                </a:lnTo>
                <a:lnTo>
                  <a:pt x="114935" y="2429219"/>
                </a:lnTo>
                <a:lnTo>
                  <a:pt x="79947" y="2429219"/>
                </a:lnTo>
                <a:lnTo>
                  <a:pt x="94805" y="2455998"/>
                </a:lnTo>
                <a:lnTo>
                  <a:pt x="556451" y="2455998"/>
                </a:lnTo>
                <a:lnTo>
                  <a:pt x="569405" y="2429219"/>
                </a:lnTo>
                <a:lnTo>
                  <a:pt x="529463" y="2429219"/>
                </a:lnTo>
                <a:lnTo>
                  <a:pt x="541147" y="2389050"/>
                </a:lnTo>
                <a:lnTo>
                  <a:pt x="499301" y="2389050"/>
                </a:lnTo>
                <a:lnTo>
                  <a:pt x="499301" y="2272161"/>
                </a:lnTo>
                <a:cubicBezTo>
                  <a:pt x="365189" y="2272161"/>
                  <a:pt x="375793" y="2067447"/>
                  <a:pt x="375793" y="2067447"/>
                </a:cubicBezTo>
                <a:lnTo>
                  <a:pt x="365252" y="2067447"/>
                </a:lnTo>
                <a:lnTo>
                  <a:pt x="365252" y="1062470"/>
                </a:lnTo>
                <a:lnTo>
                  <a:pt x="447992" y="1062470"/>
                </a:lnTo>
                <a:lnTo>
                  <a:pt x="442278" y="941900"/>
                </a:lnTo>
                <a:lnTo>
                  <a:pt x="494348" y="941900"/>
                </a:lnTo>
                <a:lnTo>
                  <a:pt x="501206" y="1102702"/>
                </a:lnTo>
                <a:lnTo>
                  <a:pt x="1380300" y="1102702"/>
                </a:lnTo>
                <a:lnTo>
                  <a:pt x="1388237" y="941900"/>
                </a:lnTo>
                <a:lnTo>
                  <a:pt x="1440625" y="941900"/>
                </a:lnTo>
                <a:lnTo>
                  <a:pt x="1435862" y="1062470"/>
                </a:lnTo>
                <a:lnTo>
                  <a:pt x="1518476" y="1062470"/>
                </a:lnTo>
                <a:lnTo>
                  <a:pt x="1518476" y="2067447"/>
                </a:lnTo>
                <a:lnTo>
                  <a:pt x="1503617" y="2067447"/>
                </a:lnTo>
                <a:cubicBezTo>
                  <a:pt x="1503617" y="2067447"/>
                  <a:pt x="1518476" y="2272161"/>
                  <a:pt x="1384427" y="2272161"/>
                </a:cubicBezTo>
                <a:lnTo>
                  <a:pt x="1384427" y="2389050"/>
                </a:lnTo>
                <a:lnTo>
                  <a:pt x="1347153" y="2389050"/>
                </a:lnTo>
                <a:lnTo>
                  <a:pt x="1358837" y="2429219"/>
                </a:lnTo>
                <a:lnTo>
                  <a:pt x="1318895" y="2429219"/>
                </a:lnTo>
                <a:lnTo>
                  <a:pt x="1331849" y="2455998"/>
                </a:lnTo>
                <a:lnTo>
                  <a:pt x="1793558" y="2455998"/>
                </a:lnTo>
                <a:lnTo>
                  <a:pt x="1808417" y="2429219"/>
                </a:lnTo>
                <a:lnTo>
                  <a:pt x="1773428" y="2429219"/>
                </a:lnTo>
                <a:lnTo>
                  <a:pt x="1786763" y="2389050"/>
                </a:lnTo>
                <a:close/>
                <a:moveTo>
                  <a:pt x="1446911" y="781036"/>
                </a:moveTo>
                <a:lnTo>
                  <a:pt x="1443228" y="874826"/>
                </a:lnTo>
                <a:lnTo>
                  <a:pt x="1391476" y="874826"/>
                </a:lnTo>
                <a:lnTo>
                  <a:pt x="1398016" y="740804"/>
                </a:lnTo>
                <a:lnTo>
                  <a:pt x="485648" y="740804"/>
                </a:lnTo>
                <a:lnTo>
                  <a:pt x="491427" y="874826"/>
                </a:lnTo>
                <a:lnTo>
                  <a:pt x="439039" y="874826"/>
                </a:lnTo>
                <a:lnTo>
                  <a:pt x="434594" y="781036"/>
                </a:lnTo>
                <a:lnTo>
                  <a:pt x="365189" y="781036"/>
                </a:lnTo>
                <a:lnTo>
                  <a:pt x="365189" y="519464"/>
                </a:lnTo>
                <a:cubicBezTo>
                  <a:pt x="526098" y="543260"/>
                  <a:pt x="687007" y="554238"/>
                  <a:pt x="780860" y="559188"/>
                </a:cubicBezTo>
                <a:lnTo>
                  <a:pt x="780860" y="669414"/>
                </a:lnTo>
                <a:lnTo>
                  <a:pt x="787527" y="696002"/>
                </a:lnTo>
                <a:lnTo>
                  <a:pt x="804164" y="656088"/>
                </a:lnTo>
                <a:lnTo>
                  <a:pt x="822452" y="696002"/>
                </a:lnTo>
                <a:lnTo>
                  <a:pt x="841629" y="656088"/>
                </a:lnTo>
                <a:lnTo>
                  <a:pt x="861187" y="696002"/>
                </a:lnTo>
                <a:lnTo>
                  <a:pt x="880999" y="656088"/>
                </a:lnTo>
                <a:lnTo>
                  <a:pt x="900875" y="696002"/>
                </a:lnTo>
                <a:lnTo>
                  <a:pt x="920814" y="656088"/>
                </a:lnTo>
                <a:lnTo>
                  <a:pt x="940753" y="696002"/>
                </a:lnTo>
                <a:lnTo>
                  <a:pt x="960692" y="656088"/>
                </a:lnTo>
                <a:lnTo>
                  <a:pt x="980631" y="696002"/>
                </a:lnTo>
                <a:lnTo>
                  <a:pt x="1000633" y="656088"/>
                </a:lnTo>
                <a:lnTo>
                  <a:pt x="1020572" y="696002"/>
                </a:lnTo>
                <a:lnTo>
                  <a:pt x="1040575" y="656088"/>
                </a:lnTo>
                <a:lnTo>
                  <a:pt x="1060577" y="696002"/>
                </a:lnTo>
                <a:lnTo>
                  <a:pt x="1080516" y="656088"/>
                </a:lnTo>
                <a:lnTo>
                  <a:pt x="1101598" y="696002"/>
                </a:lnTo>
                <a:lnTo>
                  <a:pt x="1116013" y="669414"/>
                </a:lnTo>
                <a:lnTo>
                  <a:pt x="1116013" y="559188"/>
                </a:lnTo>
                <a:cubicBezTo>
                  <a:pt x="1209866" y="554238"/>
                  <a:pt x="1343978" y="543260"/>
                  <a:pt x="1518285" y="519464"/>
                </a:cubicBezTo>
                <a:lnTo>
                  <a:pt x="1518285" y="781036"/>
                </a:lnTo>
                <a:lnTo>
                  <a:pt x="1446784" y="781036"/>
                </a:lnTo>
                <a:close/>
              </a:path>
            </a:pathLst>
          </a:custGeom>
          <a:solidFill>
            <a:srgbClr val="B0E0F7"/>
          </a:solidFill>
          <a:ln w="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latin typeface="Avenir Next LT Pro" panose="020B0504020202020204" pitchFamily="34" charset="0"/>
              </a:defRPr>
            </a:lvl1pPr>
          </a:lstStyle>
          <a:p>
            <a:pPr marL="0" lvl="0"/>
            <a:r>
              <a:rPr lang="en-US"/>
              <a:t>Click to edit Master title style</a:t>
            </a:r>
            <a:endParaRPr lang="en-GB" dirty="0"/>
          </a:p>
        </p:txBody>
      </p:sp>
      <p:sp>
        <p:nvSpPr>
          <p:cNvPr id="15" name="Picture Placeholder 14">
            <a:extLst>
              <a:ext uri="{FF2B5EF4-FFF2-40B4-BE49-F238E27FC236}">
                <a16:creationId xmlns:a16="http://schemas.microsoft.com/office/drawing/2014/main" id="{FBDC8091-1BA5-EFAB-0CF9-FF4B166DA108}"/>
              </a:ext>
            </a:extLst>
          </p:cNvPr>
          <p:cNvSpPr>
            <a:spLocks noGrp="1"/>
          </p:cNvSpPr>
          <p:nvPr>
            <p:ph type="pic" sz="quarter" idx="11"/>
          </p:nvPr>
        </p:nvSpPr>
        <p:spPr>
          <a:xfrm>
            <a:off x="6533001" y="1333040"/>
            <a:ext cx="5299114" cy="3988106"/>
          </a:xfrm>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txBody>
          <a:bodyPr wrap="square" anchor="ctr">
            <a:noAutofit/>
          </a:bodyPr>
          <a:lstStyle>
            <a:lvl1pPr marL="0" indent="0" algn="ctr">
              <a:buNone/>
              <a:defRPr sz="1200"/>
            </a:lvl1pPr>
          </a:lstStyle>
          <a:p>
            <a:r>
              <a:rPr lang="en-US"/>
              <a:t>Click icon to add picture</a:t>
            </a:r>
            <a:endParaRPr lang="en-GB"/>
          </a:p>
        </p:txBody>
      </p:sp>
      <p:pic>
        <p:nvPicPr>
          <p:cNvPr id="7" name="Graphic 6">
            <a:extLst>
              <a:ext uri="{FF2B5EF4-FFF2-40B4-BE49-F238E27FC236}">
                <a16:creationId xmlns:a16="http://schemas.microsoft.com/office/drawing/2014/main" id="{F98326B1-1C0D-0895-9A19-F2600B01A47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10197123" y="6092825"/>
            <a:ext cx="1700209" cy="400050"/>
          </a:xfrm>
          <a:prstGeom prst="rect">
            <a:avLst/>
          </a:prstGeom>
        </p:spPr>
      </p:pic>
      <p:sp>
        <p:nvSpPr>
          <p:cNvPr id="4" name="Text Placeholder 16">
            <a:extLst>
              <a:ext uri="{FF2B5EF4-FFF2-40B4-BE49-F238E27FC236}">
                <a16:creationId xmlns:a16="http://schemas.microsoft.com/office/drawing/2014/main" id="{D386727E-7F1F-63B6-5734-7FB7BB06379C}"/>
              </a:ext>
            </a:extLst>
          </p:cNvPr>
          <p:cNvSpPr>
            <a:spLocks noGrp="1"/>
          </p:cNvSpPr>
          <p:nvPr>
            <p:ph type="body" sz="quarter" idx="12"/>
          </p:nvPr>
        </p:nvSpPr>
        <p:spPr>
          <a:xfrm>
            <a:off x="359885" y="1333040"/>
            <a:ext cx="5732362" cy="4759785"/>
          </a:xfrm>
        </p:spPr>
        <p:txBody>
          <a:bodyPr>
            <a:noAutofit/>
          </a:bodyPr>
          <a:lstStyle>
            <a:lvl1pPr marL="285750" indent="-285750">
              <a:lnSpc>
                <a:spcPct val="150000"/>
              </a:lnSpc>
              <a:spcBef>
                <a:spcPts val="0"/>
              </a:spcBef>
              <a:spcAft>
                <a:spcPts val="1200"/>
              </a:spcAft>
              <a:buFontTx/>
              <a:buBlip>
                <a:blip r:embed="rId3"/>
              </a:buBlip>
              <a:defRPr sz="1400">
                <a:solidFill>
                  <a:srgbClr val="687588"/>
                </a:solidFill>
                <a:latin typeface="Avenir Next LT Pro" panose="020B0504020202020204" pitchFamily="34" charset="0"/>
              </a:defRPr>
            </a:lvl1pPr>
            <a:lvl2pPr marL="7429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4"/>
              </a:buBlip>
              <a:defRPr sz="1400">
                <a:solidFill>
                  <a:srgbClr val="687588"/>
                </a:solidFill>
                <a:latin typeface="Avenir Next LT Pro"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035106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7_Tasks">
    <p:bg>
      <p:bgPr>
        <a:solidFill>
          <a:srgbClr val="F0F9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635C888-0A77-AB36-E454-4665C3AFC61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21" name="Graphic 20">
            <a:extLst>
              <a:ext uri="{FF2B5EF4-FFF2-40B4-BE49-F238E27FC236}">
                <a16:creationId xmlns:a16="http://schemas.microsoft.com/office/drawing/2014/main" id="{1DECCBAD-71F1-422A-A01E-73978118AAF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691554" y="454769"/>
            <a:ext cx="5638800" cy="5727700"/>
          </a:xfrm>
          <a:prstGeom prst="rect">
            <a:avLst/>
          </a:prstGeom>
        </p:spPr>
      </p:pic>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901883" y="2356471"/>
            <a:ext cx="5732362" cy="1019389"/>
          </a:xfrm>
        </p:spPr>
        <p:txBody>
          <a:bodyPr vert="horz" lIns="91440" tIns="45720" rIns="91440" bIns="45720" rtlCol="0" anchor="ctr" anchorCtr="0">
            <a:noAutofit/>
          </a:bodyPr>
          <a:lstStyle>
            <a:lvl1pPr>
              <a:defRPr lang="en-GB" sz="66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pic>
        <p:nvPicPr>
          <p:cNvPr id="33" name="Graphic 32">
            <a:extLst>
              <a:ext uri="{FF2B5EF4-FFF2-40B4-BE49-F238E27FC236}">
                <a16:creationId xmlns:a16="http://schemas.microsoft.com/office/drawing/2014/main" id="{412498BA-4010-159D-6C4B-6F9D046A1FC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89855" y="597387"/>
            <a:ext cx="4248150" cy="5162550"/>
          </a:xfrm>
          <a:prstGeom prst="rect">
            <a:avLst/>
          </a:prstGeom>
        </p:spPr>
      </p:pic>
      <p:pic>
        <p:nvPicPr>
          <p:cNvPr id="24" name="Graphic 23">
            <a:extLst>
              <a:ext uri="{FF2B5EF4-FFF2-40B4-BE49-F238E27FC236}">
                <a16:creationId xmlns:a16="http://schemas.microsoft.com/office/drawing/2014/main" id="{CE5CABEC-1D33-576E-B22B-EE7EF7D7EBF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197123" y="6092825"/>
            <a:ext cx="1700209" cy="400050"/>
          </a:xfrm>
          <a:prstGeom prst="rect">
            <a:avLst/>
          </a:prstGeom>
        </p:spPr>
      </p:pic>
      <p:pic>
        <p:nvPicPr>
          <p:cNvPr id="4" name="Graphic 3">
            <a:extLst>
              <a:ext uri="{FF2B5EF4-FFF2-40B4-BE49-F238E27FC236}">
                <a16:creationId xmlns:a16="http://schemas.microsoft.com/office/drawing/2014/main" id="{2AF36E32-862B-A248-BFEA-A9FB31B90088}"/>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sp>
        <p:nvSpPr>
          <p:cNvPr id="35" name="Rectangle 34">
            <a:extLst>
              <a:ext uri="{FF2B5EF4-FFF2-40B4-BE49-F238E27FC236}">
                <a16:creationId xmlns:a16="http://schemas.microsoft.com/office/drawing/2014/main" id="{82BA310B-A235-4ABD-5F88-E45C3CBEBAF5}"/>
              </a:ext>
            </a:extLst>
          </p:cNvPr>
          <p:cNvSpPr/>
          <p:nvPr/>
        </p:nvSpPr>
        <p:spPr>
          <a:xfrm>
            <a:off x="8077199" y="2232660"/>
            <a:ext cx="2066925" cy="1143200"/>
          </a:xfrm>
          <a:custGeom>
            <a:avLst/>
            <a:gdLst>
              <a:gd name="csX0" fmla="*/ 0 w 2066925"/>
              <a:gd name="csY0" fmla="*/ 0 h 1143200"/>
              <a:gd name="csX1" fmla="*/ 2066925 w 2066925"/>
              <a:gd name="csY1" fmla="*/ 0 h 1143200"/>
              <a:gd name="csX2" fmla="*/ 2066925 w 2066925"/>
              <a:gd name="csY2" fmla="*/ 1143200 h 1143200"/>
              <a:gd name="csX3" fmla="*/ 0 w 2066925"/>
              <a:gd name="csY3" fmla="*/ 1143200 h 1143200"/>
              <a:gd name="csX4" fmla="*/ 0 w 2066925"/>
              <a:gd name="csY4" fmla="*/ 0 h 1143200"/>
              <a:gd name="csX0" fmla="*/ 0 w 2066925"/>
              <a:gd name="csY0" fmla="*/ 0 h 1143200"/>
              <a:gd name="csX1" fmla="*/ 2066925 w 2066925"/>
              <a:gd name="csY1" fmla="*/ 0 h 1143200"/>
              <a:gd name="csX2" fmla="*/ 2066925 w 2066925"/>
              <a:gd name="csY2" fmla="*/ 1143200 h 1143200"/>
              <a:gd name="csX3" fmla="*/ 33338 w 2066925"/>
              <a:gd name="csY3" fmla="*/ 1143200 h 1143200"/>
              <a:gd name="csX4" fmla="*/ 0 w 2066925"/>
              <a:gd name="csY4" fmla="*/ 0 h 1143200"/>
              <a:gd name="csX0" fmla="*/ 0 w 2066925"/>
              <a:gd name="csY0" fmla="*/ 0 h 1143200"/>
              <a:gd name="csX1" fmla="*/ 2066925 w 2066925"/>
              <a:gd name="csY1" fmla="*/ 0 h 1143200"/>
              <a:gd name="csX2" fmla="*/ 2019300 w 2066925"/>
              <a:gd name="csY2" fmla="*/ 1143200 h 1143200"/>
              <a:gd name="csX3" fmla="*/ 33338 w 2066925"/>
              <a:gd name="csY3" fmla="*/ 1143200 h 1143200"/>
              <a:gd name="csX4" fmla="*/ 0 w 2066925"/>
              <a:gd name="csY4" fmla="*/ 0 h 1143200"/>
              <a:gd name="csX0" fmla="*/ 0 w 2066925"/>
              <a:gd name="csY0" fmla="*/ 0 h 1143200"/>
              <a:gd name="csX1" fmla="*/ 2066925 w 2066925"/>
              <a:gd name="csY1" fmla="*/ 0 h 1143200"/>
              <a:gd name="csX2" fmla="*/ 2038350 w 2066925"/>
              <a:gd name="csY2" fmla="*/ 1143200 h 1143200"/>
              <a:gd name="csX3" fmla="*/ 33338 w 2066925"/>
              <a:gd name="csY3" fmla="*/ 1143200 h 1143200"/>
              <a:gd name="csX4" fmla="*/ 0 w 2066925"/>
              <a:gd name="csY4" fmla="*/ 0 h 1143200"/>
              <a:gd name="csX0" fmla="*/ 0 w 2066925"/>
              <a:gd name="csY0" fmla="*/ 0 h 1143200"/>
              <a:gd name="csX1" fmla="*/ 2066925 w 2066925"/>
              <a:gd name="csY1" fmla="*/ 0 h 1143200"/>
              <a:gd name="csX2" fmla="*/ 2018615 w 2066925"/>
              <a:gd name="csY2" fmla="*/ 1143200 h 1143200"/>
              <a:gd name="csX3" fmla="*/ 33338 w 2066925"/>
              <a:gd name="csY3" fmla="*/ 1143200 h 1143200"/>
              <a:gd name="csX4" fmla="*/ 0 w 2066925"/>
              <a:gd name="csY4" fmla="*/ 0 h 1143200"/>
              <a:gd name="csX0" fmla="*/ 0 w 2066925"/>
              <a:gd name="csY0" fmla="*/ 0 h 1143200"/>
              <a:gd name="csX1" fmla="*/ 2066925 w 2066925"/>
              <a:gd name="csY1" fmla="*/ 0 h 1143200"/>
              <a:gd name="csX2" fmla="*/ 2025759 w 2066925"/>
              <a:gd name="csY2" fmla="*/ 1143200 h 1143200"/>
              <a:gd name="csX3" fmla="*/ 33338 w 2066925"/>
              <a:gd name="csY3" fmla="*/ 1143200 h 1143200"/>
              <a:gd name="csX4" fmla="*/ 0 w 2066925"/>
              <a:gd name="csY4" fmla="*/ 0 h 1143200"/>
              <a:gd name="csX0" fmla="*/ 0 w 2066925"/>
              <a:gd name="csY0" fmla="*/ 0 h 1143200"/>
              <a:gd name="csX1" fmla="*/ 2066925 w 2066925"/>
              <a:gd name="csY1" fmla="*/ 0 h 1143200"/>
              <a:gd name="csX2" fmla="*/ 2025759 w 2066925"/>
              <a:gd name="csY2" fmla="*/ 1143200 h 1143200"/>
              <a:gd name="csX3" fmla="*/ 42863 w 2066925"/>
              <a:gd name="csY3" fmla="*/ 1143200 h 1143200"/>
              <a:gd name="csX4" fmla="*/ 0 w 2066925"/>
              <a:gd name="csY4" fmla="*/ 0 h 1143200"/>
              <a:gd name="csX0" fmla="*/ 0 w 2066925"/>
              <a:gd name="csY0" fmla="*/ 0 h 1143200"/>
              <a:gd name="csX1" fmla="*/ 2066925 w 2066925"/>
              <a:gd name="csY1" fmla="*/ 0 h 1143200"/>
              <a:gd name="csX2" fmla="*/ 2025759 w 2066925"/>
              <a:gd name="csY2" fmla="*/ 1143200 h 1143200"/>
              <a:gd name="csX3" fmla="*/ 54769 w 2066925"/>
              <a:gd name="csY3" fmla="*/ 1143200 h 1143200"/>
              <a:gd name="csX4" fmla="*/ 0 w 2066925"/>
              <a:gd name="csY4" fmla="*/ 0 h 1143200"/>
              <a:gd name="csX0" fmla="*/ 0 w 2066925"/>
              <a:gd name="csY0" fmla="*/ 0 h 1143200"/>
              <a:gd name="csX1" fmla="*/ 2066925 w 2066925"/>
              <a:gd name="csY1" fmla="*/ 0 h 1143200"/>
              <a:gd name="csX2" fmla="*/ 2025759 w 2066925"/>
              <a:gd name="csY2" fmla="*/ 1143200 h 1143200"/>
              <a:gd name="csX3" fmla="*/ 45244 w 2066925"/>
              <a:gd name="csY3" fmla="*/ 1143200 h 1143200"/>
              <a:gd name="csX4" fmla="*/ 0 w 2066925"/>
              <a:gd name="csY4" fmla="*/ 0 h 1143200"/>
            </a:gdLst>
            <a:ahLst/>
            <a:cxnLst>
              <a:cxn ang="0">
                <a:pos x="csX0" y="csY0"/>
              </a:cxn>
              <a:cxn ang="0">
                <a:pos x="csX1" y="csY1"/>
              </a:cxn>
              <a:cxn ang="0">
                <a:pos x="csX2" y="csY2"/>
              </a:cxn>
              <a:cxn ang="0">
                <a:pos x="csX3" y="csY3"/>
              </a:cxn>
              <a:cxn ang="0">
                <a:pos x="csX4" y="csY4"/>
              </a:cxn>
            </a:cxnLst>
            <a:rect l="l" t="t" r="r" b="b"/>
            <a:pathLst>
              <a:path w="2066925" h="1143200">
                <a:moveTo>
                  <a:pt x="0" y="0"/>
                </a:moveTo>
                <a:lnTo>
                  <a:pt x="2066925" y="0"/>
                </a:lnTo>
                <a:lnTo>
                  <a:pt x="2025759" y="1143200"/>
                </a:lnTo>
                <a:lnTo>
                  <a:pt x="45244" y="1143200"/>
                </a:lnTo>
                <a:lnTo>
                  <a:pt x="0" y="0"/>
                </a:lnTo>
                <a:close/>
              </a:path>
            </a:pathLst>
          </a:custGeom>
          <a:solidFill>
            <a:srgbClr val="1B14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4AF786D1-555C-1223-C7B3-27AB04821930}"/>
              </a:ext>
            </a:extLst>
          </p:cNvPr>
          <p:cNvSpPr/>
          <p:nvPr/>
        </p:nvSpPr>
        <p:spPr>
          <a:xfrm>
            <a:off x="896836" y="3831997"/>
            <a:ext cx="3246646" cy="875327"/>
          </a:xfrm>
          <a:prstGeom prst="roundRect">
            <a:avLst>
              <a:gd name="adj" fmla="val 50000"/>
            </a:avLst>
          </a:prstGeom>
          <a:noFill/>
          <a:ln>
            <a:solidFill>
              <a:srgbClr val="1B1464">
                <a:alpha val="74902"/>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A91A3C45-80D7-83FB-BB64-380641921020}"/>
              </a:ext>
            </a:extLst>
          </p:cNvPr>
          <p:cNvSpPr/>
          <p:nvPr/>
        </p:nvSpPr>
        <p:spPr>
          <a:xfrm>
            <a:off x="927426" y="3863764"/>
            <a:ext cx="3185465" cy="812091"/>
          </a:xfrm>
          <a:prstGeom prst="roundRect">
            <a:avLst>
              <a:gd name="adj" fmla="val 50000"/>
            </a:avLst>
          </a:prstGeom>
          <a:solidFill>
            <a:srgbClr val="1B146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 Placeholder 16">
            <a:extLst>
              <a:ext uri="{FF2B5EF4-FFF2-40B4-BE49-F238E27FC236}">
                <a16:creationId xmlns:a16="http://schemas.microsoft.com/office/drawing/2014/main" id="{9E122F8D-12FD-2A4A-27C6-2E316EC397CA}"/>
              </a:ext>
            </a:extLst>
          </p:cNvPr>
          <p:cNvSpPr>
            <a:spLocks noGrp="1"/>
          </p:cNvSpPr>
          <p:nvPr>
            <p:ph type="body" sz="quarter" idx="13"/>
          </p:nvPr>
        </p:nvSpPr>
        <p:spPr>
          <a:xfrm>
            <a:off x="1734581" y="4030587"/>
            <a:ext cx="2433980" cy="461555"/>
          </a:xfrm>
        </p:spPr>
        <p:txBody>
          <a:bodyPr anchor="ctr">
            <a:noAutofit/>
          </a:bodyPr>
          <a:lstStyle>
            <a:lvl1pPr marL="0" indent="0" algn="l">
              <a:lnSpc>
                <a:spcPct val="100000"/>
              </a:lnSpc>
              <a:spcBef>
                <a:spcPts val="0"/>
              </a:spcBef>
              <a:spcAft>
                <a:spcPts val="0"/>
              </a:spcAft>
              <a:buFontTx/>
              <a:buNone/>
              <a:defRPr sz="28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5pPr>
          </a:lstStyle>
          <a:p>
            <a:pPr lvl="0"/>
            <a:r>
              <a:rPr lang="en-US"/>
              <a:t>Click to edit Master text styles</a:t>
            </a:r>
          </a:p>
        </p:txBody>
      </p:sp>
      <p:sp>
        <p:nvSpPr>
          <p:cNvPr id="8" name="Text Placeholder 16">
            <a:extLst>
              <a:ext uri="{FF2B5EF4-FFF2-40B4-BE49-F238E27FC236}">
                <a16:creationId xmlns:a16="http://schemas.microsoft.com/office/drawing/2014/main" id="{942CB86F-6552-7B3F-D8A2-A17BED24577D}"/>
              </a:ext>
            </a:extLst>
          </p:cNvPr>
          <p:cNvSpPr>
            <a:spLocks noGrp="1"/>
          </p:cNvSpPr>
          <p:nvPr>
            <p:ph type="body" sz="quarter" idx="14"/>
          </p:nvPr>
        </p:nvSpPr>
        <p:spPr>
          <a:xfrm>
            <a:off x="8077199" y="2408714"/>
            <a:ext cx="2066925" cy="762000"/>
          </a:xfrm>
        </p:spPr>
        <p:txBody>
          <a:bodyPr anchor="ctr">
            <a:noAutofit/>
          </a:bodyPr>
          <a:lstStyle>
            <a:lvl1pPr marL="0" indent="0" algn="ctr">
              <a:lnSpc>
                <a:spcPct val="100000"/>
              </a:lnSpc>
              <a:spcBef>
                <a:spcPts val="0"/>
              </a:spcBef>
              <a:spcAft>
                <a:spcPts val="1200"/>
              </a:spcAft>
              <a:buFontTx/>
              <a:buNone/>
              <a:defRPr sz="4000" b="1">
                <a:solidFill>
                  <a:schemeClr val="bg1"/>
                </a:solidFill>
                <a:latin typeface="Avenir Next LT Pro" panose="020B0504020202020204" pitchFamily="34" charset="0"/>
              </a:defRPr>
            </a:lvl1pPr>
            <a:lvl2pPr marL="7429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2pPr>
            <a:lvl3pPr marL="12001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3pPr>
            <a:lvl4pPr marL="16573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4pPr>
            <a:lvl5pPr marL="2114550" indent="-285750">
              <a:lnSpc>
                <a:spcPct val="150000"/>
              </a:lnSpc>
              <a:spcBef>
                <a:spcPts val="0"/>
              </a:spcBef>
              <a:spcAft>
                <a:spcPts val="1200"/>
              </a:spcAft>
              <a:buFontTx/>
              <a:buBlip>
                <a:blip r:embed="rId7"/>
              </a:buBlip>
              <a:defRPr sz="1400">
                <a:solidFill>
                  <a:srgbClr val="687588"/>
                </a:solidFill>
                <a:latin typeface="Avenir Next LT Pro" panose="020B0504020202020204" pitchFamily="34" charset="0"/>
              </a:defRPr>
            </a:lvl5pPr>
          </a:lstStyle>
          <a:p>
            <a:pPr lvl="0"/>
            <a:r>
              <a:rPr lang="en-US"/>
              <a:t>Click to edit Master text styles</a:t>
            </a:r>
          </a:p>
        </p:txBody>
      </p:sp>
      <p:pic>
        <p:nvPicPr>
          <p:cNvPr id="9" name="Graphic 8">
            <a:extLst>
              <a:ext uri="{FF2B5EF4-FFF2-40B4-BE49-F238E27FC236}">
                <a16:creationId xmlns:a16="http://schemas.microsoft.com/office/drawing/2014/main" id="{56F0C668-84AC-D433-AF90-9F75AC3D0048}"/>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313449" y="3904220"/>
            <a:ext cx="2001986" cy="2240060"/>
          </a:xfrm>
          <a:prstGeom prst="rect">
            <a:avLst/>
          </a:prstGeom>
        </p:spPr>
      </p:pic>
      <p:pic>
        <p:nvPicPr>
          <p:cNvPr id="6" name="Graphic 5">
            <a:extLst>
              <a:ext uri="{FF2B5EF4-FFF2-40B4-BE49-F238E27FC236}">
                <a16:creationId xmlns:a16="http://schemas.microsoft.com/office/drawing/2014/main" id="{E3A736C4-FE16-EBA5-8A1D-B27041AE454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11" name="Graphic 10">
            <a:extLst>
              <a:ext uri="{FF2B5EF4-FFF2-40B4-BE49-F238E27FC236}">
                <a16:creationId xmlns:a16="http://schemas.microsoft.com/office/drawing/2014/main" id="{F5FE827C-B052-CF5E-5F2F-4A32E1D016A0}"/>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pic>
        <p:nvPicPr>
          <p:cNvPr id="13" name="Graphic 12">
            <a:extLst>
              <a:ext uri="{FF2B5EF4-FFF2-40B4-BE49-F238E27FC236}">
                <a16:creationId xmlns:a16="http://schemas.microsoft.com/office/drawing/2014/main" id="{30BE3354-6090-AFD9-5645-1A1D31A424E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313449" y="3904220"/>
            <a:ext cx="2001986" cy="2240060"/>
          </a:xfrm>
          <a:prstGeom prst="rect">
            <a:avLst/>
          </a:prstGeom>
        </p:spPr>
      </p:pic>
      <p:pic>
        <p:nvPicPr>
          <p:cNvPr id="12" name="Graphic 11">
            <a:extLst>
              <a:ext uri="{FF2B5EF4-FFF2-40B4-BE49-F238E27FC236}">
                <a16:creationId xmlns:a16="http://schemas.microsoft.com/office/drawing/2014/main" id="{8EE9E9DC-CC52-8472-72FD-B10520885D5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04278" y="4445391"/>
            <a:ext cx="1454802" cy="1627806"/>
          </a:xfrm>
          <a:prstGeom prst="rect">
            <a:avLst/>
          </a:prstGeom>
        </p:spPr>
      </p:pic>
      <p:pic>
        <p:nvPicPr>
          <p:cNvPr id="14" name="Graphic 13">
            <a:extLst>
              <a:ext uri="{FF2B5EF4-FFF2-40B4-BE49-F238E27FC236}">
                <a16:creationId xmlns:a16="http://schemas.microsoft.com/office/drawing/2014/main" id="{7096F4B0-C3B4-0E9B-7049-728F244D6B5D}"/>
              </a:ext>
            </a:extLst>
          </p:cNvPr>
          <p:cNvPicPr>
            <a:picLocks noChangeAspect="1"/>
          </p:cNvPicPr>
          <p:nvPr/>
        </p:nvPicPr>
        <p:blipFill>
          <a:blip>
            <a:extLst>
              <a:ext uri="{96DAC541-7B7A-43D3-8B79-37D633B846F1}">
                <asvg:svgBlip xmlns:asvg="http://schemas.microsoft.com/office/drawing/2016/SVG/main" r:embed="rId6"/>
              </a:ext>
            </a:extLst>
          </a:blip>
          <a:srcRect b="56345"/>
          <a:stretch/>
        </p:blipFill>
        <p:spPr>
          <a:xfrm>
            <a:off x="0" y="5346961"/>
            <a:ext cx="12186574" cy="1511040"/>
          </a:xfrm>
          <a:prstGeom prst="rect">
            <a:avLst/>
          </a:prstGeom>
        </p:spPr>
      </p:pic>
      <p:pic>
        <p:nvPicPr>
          <p:cNvPr id="16" name="Graphic 15">
            <a:extLst>
              <a:ext uri="{FF2B5EF4-FFF2-40B4-BE49-F238E27FC236}">
                <a16:creationId xmlns:a16="http://schemas.microsoft.com/office/drawing/2014/main" id="{6C1995F7-3E6F-7F9E-39D9-EB2ECAA0567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313449" y="3904220"/>
            <a:ext cx="2001986" cy="2240060"/>
          </a:xfrm>
          <a:prstGeom prst="rect">
            <a:avLst/>
          </a:prstGeom>
        </p:spPr>
      </p:pic>
      <p:pic>
        <p:nvPicPr>
          <p:cNvPr id="20" name="Graphic 19" descr="Stopwatch with solid fill">
            <a:extLst>
              <a:ext uri="{FF2B5EF4-FFF2-40B4-BE49-F238E27FC236}">
                <a16:creationId xmlns:a16="http://schemas.microsoft.com/office/drawing/2014/main" id="{5105857A-8CF7-BACE-417C-0DB408F8915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85306" y="3945538"/>
            <a:ext cx="631654" cy="631654"/>
          </a:xfrm>
          <a:prstGeom prst="rect">
            <a:avLst/>
          </a:prstGeom>
        </p:spPr>
      </p:pic>
      <p:sp>
        <p:nvSpPr>
          <p:cNvPr id="36" name="Rectangle: Rounded Corners 35">
            <a:extLst>
              <a:ext uri="{FF2B5EF4-FFF2-40B4-BE49-F238E27FC236}">
                <a16:creationId xmlns:a16="http://schemas.microsoft.com/office/drawing/2014/main" id="{BF48B24F-42B5-A7AC-A721-531AE9F00520}"/>
              </a:ext>
            </a:extLst>
          </p:cNvPr>
          <p:cNvSpPr/>
          <p:nvPr/>
        </p:nvSpPr>
        <p:spPr>
          <a:xfrm>
            <a:off x="8182317" y="2501040"/>
            <a:ext cx="92935" cy="92935"/>
          </a:xfrm>
          <a:prstGeom prst="roundRect">
            <a:avLst>
              <a:gd name="adj" fmla="val 50000"/>
            </a:avLst>
          </a:prstGeom>
          <a:solidFill>
            <a:srgbClr val="B0E0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5B4073B3-5AB9-DABB-C07C-F932CF9DDACC}"/>
              </a:ext>
            </a:extLst>
          </p:cNvPr>
          <p:cNvSpPr/>
          <p:nvPr/>
        </p:nvSpPr>
        <p:spPr>
          <a:xfrm>
            <a:off x="9950342" y="2501040"/>
            <a:ext cx="92935" cy="92935"/>
          </a:xfrm>
          <a:prstGeom prst="roundRect">
            <a:avLst>
              <a:gd name="adj" fmla="val 50000"/>
            </a:avLst>
          </a:prstGeom>
          <a:solidFill>
            <a:srgbClr val="B0E0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38206076"/>
      </p:ext>
    </p:extLst>
  </p:cSld>
  <p:clrMapOvr>
    <a:masterClrMapping/>
  </p:clrMapOvr>
  <p:transition spd="slow">
    <p:cover/>
  </p:transition>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8_Two Column_Compare">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29361" y="37553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4198220" cy="537700"/>
          </a:xfrm>
        </p:spPr>
        <p:txBody>
          <a:bodyPr vert="horz" lIns="91440" tIns="45720" rIns="91440" bIns="45720" rtlCol="0" anchor="ctr" anchorCtr="0">
            <a:noAutofit/>
          </a:bodyPr>
          <a:lstStyle>
            <a:lvl1pPr>
              <a:defRPr lang="en-GB" sz="2000" b="1" dirty="0">
                <a:solidFill>
                  <a:srgbClr val="3F4753"/>
                </a:solidFill>
                <a:latin typeface="Avenir Next LT Pro" panose="020B0504020202020204" pitchFamily="34" charset="0"/>
                <a:ea typeface="+mj-ea"/>
                <a:cs typeface="+mj-cs"/>
              </a:defRPr>
            </a:lvl1pPr>
          </a:lstStyle>
          <a:p>
            <a:pPr marL="0" lvl="0">
              <a:spcBef>
                <a:spcPct val="0"/>
              </a:spcBef>
              <a:buNone/>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5025515" y="2163151"/>
            <a:ext cx="4198220"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5025515" y="1540150"/>
            <a:ext cx="4198220" cy="537700"/>
          </a:xfrm>
        </p:spPr>
        <p:txBody>
          <a:bodyPr vert="horz" lIns="91440" tIns="45720" rIns="91440" bIns="45720" rtlCol="0" anchor="ctr" anchorCtr="0">
            <a:noAutofit/>
          </a:bodyPr>
          <a:lstStyle>
            <a:lvl1pPr marL="0" indent="0">
              <a:buNone/>
              <a:defRPr lang="en-GB" sz="2000" b="1" dirty="0">
                <a:solidFill>
                  <a:srgbClr val="3F4753"/>
                </a:solidFill>
                <a:latin typeface="Avenir Next LT Pro" panose="020B0504020202020204" pitchFamily="34" charset="0"/>
                <a:ea typeface="+mj-ea"/>
                <a:cs typeface="+mj-cs"/>
              </a:defRPr>
            </a:lvl1pPr>
          </a:lstStyle>
          <a:p>
            <a:pPr marL="114300" lvl="0" indent="-3429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709679"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4786056" y="1648426"/>
            <a:ext cx="0" cy="3442048"/>
          </a:xfrm>
          <a:prstGeom prst="line">
            <a:avLst/>
          </a:prstGeom>
          <a:ln w="15875" cap="rnd">
            <a:solidFill>
              <a:srgbClr val="3F475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4747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nodePh="1">
                                  <p:stCondLst>
                                    <p:cond delay="0"/>
                                  </p:stCondLst>
                                  <p:endCondLst>
                                    <p:cond evt="begin" delay="0">
                                      <p:tn val="18"/>
                                    </p:cond>
                                  </p:end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nodePh="1">
                                  <p:stCondLst>
                                    <p:cond delay="0"/>
                                  </p:stCondLst>
                                  <p:endCondLst>
                                    <p:cond evt="begin" delay="0">
                                      <p:tn val="22"/>
                                    </p:cond>
                                  </p:end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additive="base">
                                        <p:cTn id="24"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xEl>
                                              <p:pRg st="0" end="0"/>
                                            </p:txEl>
                                          </p:spTgt>
                                        </p:tgtEl>
                                        <p:attrNameLst>
                                          <p:attrName>style.visibility</p:attrName>
                                        </p:attrNameLst>
                                      </p:cBhvr>
                                      <p:to>
                                        <p:strVal val="visible"/>
                                      </p:to>
                                    </p:set>
                                    <p:anim calcmode="lin" valueType="num">
                                      <p:cBhvr additive="base">
                                        <p:cTn id="3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9_Three_Columns_Compare">
    <p:bg>
      <p:bgPr>
        <a:solidFill>
          <a:srgbClr val="F0F9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93F2-AF6A-2168-37DD-03C160811160}"/>
              </a:ext>
            </a:extLst>
          </p:cNvPr>
          <p:cNvSpPr>
            <a:spLocks noGrp="1"/>
          </p:cNvSpPr>
          <p:nvPr>
            <p:ph type="title"/>
          </p:nvPr>
        </p:nvSpPr>
        <p:spPr>
          <a:xfrm>
            <a:off x="363638" y="714132"/>
            <a:ext cx="5732362" cy="537700"/>
          </a:xfrm>
        </p:spPr>
        <p:txBody>
          <a:bodyPr vert="horz" lIns="91440" tIns="45720" rIns="91440" bIns="45720" rtlCol="0" anchor="b" anchorCtr="0">
            <a:noAutofit/>
          </a:bodyPr>
          <a:lstStyle>
            <a:lvl1pPr>
              <a:defRPr lang="en-GB" sz="2800" b="1" dirty="0">
                <a:solidFill>
                  <a:schemeClr val="tx1"/>
                </a:solidFill>
                <a:latin typeface="Avenir Next LT Pro" panose="020B0504020202020204" pitchFamily="34" charset="0"/>
              </a:defRPr>
            </a:lvl1pPr>
          </a:lstStyle>
          <a:p>
            <a:pPr marL="0" lvl="0"/>
            <a:r>
              <a:rPr lang="en-US"/>
              <a:t>Click to edit Master title style</a:t>
            </a:r>
            <a:endParaRPr lang="en-GB" dirty="0"/>
          </a:p>
        </p:txBody>
      </p:sp>
      <p:sp>
        <p:nvSpPr>
          <p:cNvPr id="17" name="Text Placeholder 16">
            <a:extLst>
              <a:ext uri="{FF2B5EF4-FFF2-40B4-BE49-F238E27FC236}">
                <a16:creationId xmlns:a16="http://schemas.microsoft.com/office/drawing/2014/main" id="{6B59D42E-9453-EF93-9742-97DEE131E70F}"/>
              </a:ext>
            </a:extLst>
          </p:cNvPr>
          <p:cNvSpPr>
            <a:spLocks noGrp="1"/>
          </p:cNvSpPr>
          <p:nvPr>
            <p:ph type="body" sz="quarter" idx="12"/>
          </p:nvPr>
        </p:nvSpPr>
        <p:spPr>
          <a:xfrm>
            <a:off x="359885"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pic>
        <p:nvPicPr>
          <p:cNvPr id="4" name="Graphic 3">
            <a:extLst>
              <a:ext uri="{FF2B5EF4-FFF2-40B4-BE49-F238E27FC236}">
                <a16:creationId xmlns:a16="http://schemas.microsoft.com/office/drawing/2014/main" id="{C9F81D01-517D-009D-459E-54F829D8C82E}"/>
              </a:ext>
            </a:extLst>
          </p:cNvPr>
          <p:cNvPicPr>
            <a:picLocks noChangeAspect="1"/>
          </p:cNvPicPr>
          <p:nvPr/>
        </p:nvPicPr>
        <p:blipFill>
          <a:blip>
            <a:extLst>
              <a:ext uri="{96DAC541-7B7A-43D3-8B79-37D633B846F1}">
                <asvg:svgBlip xmlns:asvg="http://schemas.microsoft.com/office/drawing/2016/SVG/main" r:embed="rId2"/>
              </a:ext>
            </a:extLst>
          </a:blip>
          <a:srcRect b="56345"/>
          <a:stretch/>
        </p:blipFill>
        <p:spPr>
          <a:xfrm>
            <a:off x="0" y="5346961"/>
            <a:ext cx="12186574" cy="1511040"/>
          </a:xfrm>
          <a:prstGeom prst="rect">
            <a:avLst/>
          </a:prstGeom>
        </p:spPr>
      </p:pic>
      <p:pic>
        <p:nvPicPr>
          <p:cNvPr id="6" name="Graphic 5">
            <a:extLst>
              <a:ext uri="{FF2B5EF4-FFF2-40B4-BE49-F238E27FC236}">
                <a16:creationId xmlns:a16="http://schemas.microsoft.com/office/drawing/2014/main" id="{57CB2258-D38B-3983-FBC3-8DC52B39BF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313449" y="3904220"/>
            <a:ext cx="2001986" cy="2240060"/>
          </a:xfrm>
          <a:prstGeom prst="rect">
            <a:avLst/>
          </a:prstGeom>
        </p:spPr>
      </p:pic>
      <p:pic>
        <p:nvPicPr>
          <p:cNvPr id="11" name="Graphic 10">
            <a:extLst>
              <a:ext uri="{FF2B5EF4-FFF2-40B4-BE49-F238E27FC236}">
                <a16:creationId xmlns:a16="http://schemas.microsoft.com/office/drawing/2014/main" id="{CE3AEB5A-99F7-3B77-5BCA-844756EB3D7F}"/>
              </a:ext>
            </a:extLst>
          </p:cNvPr>
          <p:cNvPicPr>
            <a:picLocks noChangeAspect="1"/>
          </p:cNvPicPr>
          <p:nvPr/>
        </p:nvPicPr>
        <p:blipFill>
          <a:blip>
            <a:extLst>
              <a:ext uri="{96DAC541-7B7A-43D3-8B79-37D633B846F1}">
                <asvg:svgBlip xmlns:asvg="http://schemas.microsoft.com/office/drawing/2016/SVG/main" r:embed="rId4"/>
              </a:ext>
            </a:extLst>
          </a:blip>
          <a:srcRect l="25" r="25"/>
          <a:stretch/>
        </p:blipFill>
        <p:spPr>
          <a:xfrm>
            <a:off x="10197123" y="6092825"/>
            <a:ext cx="1699376" cy="400050"/>
          </a:xfrm>
          <a:prstGeom prst="rect">
            <a:avLst/>
          </a:prstGeom>
        </p:spPr>
      </p:pic>
      <p:sp>
        <p:nvSpPr>
          <p:cNvPr id="3" name="Text Placeholder 16">
            <a:extLst>
              <a:ext uri="{FF2B5EF4-FFF2-40B4-BE49-F238E27FC236}">
                <a16:creationId xmlns:a16="http://schemas.microsoft.com/office/drawing/2014/main" id="{46A06F6B-83B7-29D7-784C-9710926B104D}"/>
              </a:ext>
            </a:extLst>
          </p:cNvPr>
          <p:cNvSpPr>
            <a:spLocks noGrp="1"/>
          </p:cNvSpPr>
          <p:nvPr>
            <p:ph type="body" sz="quarter" idx="13"/>
          </p:nvPr>
        </p:nvSpPr>
        <p:spPr>
          <a:xfrm>
            <a:off x="359885"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3F4753"/>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8" name="Text Placeholder 16">
            <a:extLst>
              <a:ext uri="{FF2B5EF4-FFF2-40B4-BE49-F238E27FC236}">
                <a16:creationId xmlns:a16="http://schemas.microsoft.com/office/drawing/2014/main" id="{5AF3F2D9-7042-928E-FB86-ED797BDE1801}"/>
              </a:ext>
            </a:extLst>
          </p:cNvPr>
          <p:cNvSpPr>
            <a:spLocks noGrp="1"/>
          </p:cNvSpPr>
          <p:nvPr>
            <p:ph type="body" sz="quarter" idx="14"/>
          </p:nvPr>
        </p:nvSpPr>
        <p:spPr>
          <a:xfrm>
            <a:off x="4073893"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9" name="Text Placeholder 16">
            <a:extLst>
              <a:ext uri="{FF2B5EF4-FFF2-40B4-BE49-F238E27FC236}">
                <a16:creationId xmlns:a16="http://schemas.microsoft.com/office/drawing/2014/main" id="{B365EC69-DC6B-9408-C1C3-62456BCED707}"/>
              </a:ext>
            </a:extLst>
          </p:cNvPr>
          <p:cNvSpPr>
            <a:spLocks noGrp="1"/>
          </p:cNvSpPr>
          <p:nvPr>
            <p:ph type="body" sz="quarter" idx="15"/>
          </p:nvPr>
        </p:nvSpPr>
        <p:spPr>
          <a:xfrm>
            <a:off x="4073893"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3F4753"/>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sp>
        <p:nvSpPr>
          <p:cNvPr id="10" name="Text Placeholder 16">
            <a:extLst>
              <a:ext uri="{FF2B5EF4-FFF2-40B4-BE49-F238E27FC236}">
                <a16:creationId xmlns:a16="http://schemas.microsoft.com/office/drawing/2014/main" id="{B17A32A4-78BD-34DA-AE05-EFE242F0A0BC}"/>
              </a:ext>
            </a:extLst>
          </p:cNvPr>
          <p:cNvSpPr>
            <a:spLocks noGrp="1"/>
          </p:cNvSpPr>
          <p:nvPr>
            <p:ph type="body" sz="quarter" idx="16"/>
          </p:nvPr>
        </p:nvSpPr>
        <p:spPr>
          <a:xfrm>
            <a:off x="7754438" y="2163151"/>
            <a:ext cx="3405999" cy="2357792"/>
          </a:xfrm>
        </p:spPr>
        <p:txBody>
          <a:bodyPr>
            <a:noAutofit/>
          </a:bodyPr>
          <a:lstStyle>
            <a:lvl1pPr marL="0" indent="0">
              <a:lnSpc>
                <a:spcPct val="150000"/>
              </a:lnSpc>
              <a:spcBef>
                <a:spcPts val="0"/>
              </a:spcBef>
              <a:spcAft>
                <a:spcPts val="1200"/>
              </a:spcAft>
              <a:buFont typeface="Arial" panose="020B0604020202020204" pitchFamily="34" charset="0"/>
              <a:buNone/>
              <a:defRPr sz="1400">
                <a:solidFill>
                  <a:srgbClr val="687588"/>
                </a:solidFill>
                <a:latin typeface="Avenir Next LT Pro" panose="020B0504020202020204" pitchFamily="34" charset="0"/>
              </a:defRPr>
            </a:lvl1pPr>
            <a:lvl2pPr marL="457200" indent="0">
              <a:lnSpc>
                <a:spcPct val="150000"/>
              </a:lnSpc>
              <a:spcBef>
                <a:spcPts val="0"/>
              </a:spcBef>
              <a:spcAft>
                <a:spcPts val="1200"/>
              </a:spcAft>
              <a:buNone/>
              <a:defRPr sz="1400">
                <a:solidFill>
                  <a:schemeClr val="bg1"/>
                </a:solidFill>
                <a:latin typeface="Avenir Next LT Pro" panose="020B0504020202020204" pitchFamily="34" charset="0"/>
              </a:defRPr>
            </a:lvl2pPr>
            <a:lvl3pPr marL="914400" indent="0">
              <a:lnSpc>
                <a:spcPct val="150000"/>
              </a:lnSpc>
              <a:spcBef>
                <a:spcPts val="0"/>
              </a:spcBef>
              <a:spcAft>
                <a:spcPts val="1200"/>
              </a:spcAft>
              <a:buNone/>
              <a:defRPr sz="1400">
                <a:solidFill>
                  <a:schemeClr val="bg1"/>
                </a:solidFill>
                <a:latin typeface="Avenir Next LT Pro" panose="020B0504020202020204" pitchFamily="34" charset="0"/>
              </a:defRPr>
            </a:lvl3pPr>
            <a:lvl4pPr marL="1371600" indent="0">
              <a:lnSpc>
                <a:spcPct val="150000"/>
              </a:lnSpc>
              <a:spcBef>
                <a:spcPts val="0"/>
              </a:spcBef>
              <a:spcAft>
                <a:spcPts val="1200"/>
              </a:spcAft>
              <a:buNone/>
              <a:defRPr sz="1400">
                <a:solidFill>
                  <a:schemeClr val="bg1"/>
                </a:solidFill>
                <a:latin typeface="Avenir Next LT Pro" panose="020B0504020202020204" pitchFamily="34" charset="0"/>
              </a:defRPr>
            </a:lvl4pPr>
            <a:lvl5pPr marL="1828800" indent="0">
              <a:lnSpc>
                <a:spcPct val="150000"/>
              </a:lnSpc>
              <a:spcBef>
                <a:spcPts val="0"/>
              </a:spcBef>
              <a:spcAft>
                <a:spcPts val="1200"/>
              </a:spcAft>
              <a:buNone/>
              <a:defRPr sz="1400">
                <a:solidFill>
                  <a:schemeClr val="bg1"/>
                </a:solidFill>
                <a:latin typeface="Avenir Next LT Pro" panose="020B0504020202020204" pitchFamily="34" charset="0"/>
              </a:defRPr>
            </a:lvl5pPr>
          </a:lstStyle>
          <a:p>
            <a:pPr lvl="0"/>
            <a:r>
              <a:rPr lang="en-US"/>
              <a:t>Click to edit Master text styles</a:t>
            </a:r>
          </a:p>
        </p:txBody>
      </p:sp>
      <p:sp>
        <p:nvSpPr>
          <p:cNvPr id="12" name="Text Placeholder 16">
            <a:extLst>
              <a:ext uri="{FF2B5EF4-FFF2-40B4-BE49-F238E27FC236}">
                <a16:creationId xmlns:a16="http://schemas.microsoft.com/office/drawing/2014/main" id="{28CE27E7-0CE5-9E6D-0C98-0F96F1DE0C73}"/>
              </a:ext>
            </a:extLst>
          </p:cNvPr>
          <p:cNvSpPr>
            <a:spLocks noGrp="1"/>
          </p:cNvSpPr>
          <p:nvPr>
            <p:ph type="body" sz="quarter" idx="17"/>
          </p:nvPr>
        </p:nvSpPr>
        <p:spPr>
          <a:xfrm>
            <a:off x="7754438" y="1540150"/>
            <a:ext cx="3405999" cy="537700"/>
          </a:xfrm>
        </p:spPr>
        <p:txBody>
          <a:bodyPr vert="horz" lIns="91440" tIns="45720" rIns="91440" bIns="45720" rtlCol="0" anchor="ctr" anchorCtr="0">
            <a:noAutofit/>
          </a:bodyPr>
          <a:lstStyle>
            <a:lvl1pPr marL="0" indent="0">
              <a:buFont typeface="Arial" panose="020B0604020202020204" pitchFamily="34" charset="0"/>
              <a:buNone/>
              <a:defRPr lang="en-GB" sz="2000" b="1" dirty="0">
                <a:solidFill>
                  <a:srgbClr val="3F4753"/>
                </a:solidFill>
                <a:latin typeface="Avenir Next LT Pro" panose="020B0504020202020204" pitchFamily="34" charset="0"/>
                <a:ea typeface="+mj-ea"/>
                <a:cs typeface="+mj-cs"/>
              </a:defRPr>
            </a:lvl1pPr>
          </a:lstStyle>
          <a:p>
            <a:pPr marL="228600" lvl="0" indent="-457200">
              <a:spcBef>
                <a:spcPct val="0"/>
              </a:spcBef>
            </a:pPr>
            <a:r>
              <a:rPr lang="en-US"/>
              <a:t>Click to edit Master text styles</a:t>
            </a:r>
          </a:p>
        </p:txBody>
      </p:sp>
      <p:pic>
        <p:nvPicPr>
          <p:cNvPr id="14" name="Graphic 13">
            <a:extLst>
              <a:ext uri="{FF2B5EF4-FFF2-40B4-BE49-F238E27FC236}">
                <a16:creationId xmlns:a16="http://schemas.microsoft.com/office/drawing/2014/main" id="{F8D6F273-C781-3F03-5E8B-0B2DA71AA4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843511" y="1422136"/>
            <a:ext cx="164261" cy="164261"/>
          </a:xfrm>
          <a:prstGeom prst="rect">
            <a:avLst/>
          </a:prstGeom>
        </p:spPr>
      </p:pic>
      <p:cxnSp>
        <p:nvCxnSpPr>
          <p:cNvPr id="16" name="Straight Connector 15">
            <a:extLst>
              <a:ext uri="{FF2B5EF4-FFF2-40B4-BE49-F238E27FC236}">
                <a16:creationId xmlns:a16="http://schemas.microsoft.com/office/drawing/2014/main" id="{94ED718A-7AC2-4E15-4ACB-7BBFF3FD8EEF}"/>
              </a:ext>
            </a:extLst>
          </p:cNvPr>
          <p:cNvCxnSpPr>
            <a:cxnSpLocks/>
          </p:cNvCxnSpPr>
          <p:nvPr/>
        </p:nvCxnSpPr>
        <p:spPr>
          <a:xfrm flipV="1">
            <a:off x="3919888" y="1648426"/>
            <a:ext cx="0" cy="3442048"/>
          </a:xfrm>
          <a:prstGeom prst="line">
            <a:avLst/>
          </a:prstGeom>
          <a:ln w="15875" cap="rnd">
            <a:solidFill>
              <a:srgbClr val="3F4753"/>
            </a:solidFill>
            <a:prstDash val="sysDot"/>
          </a:ln>
        </p:spPr>
        <p:style>
          <a:lnRef idx="2">
            <a:schemeClr val="accent1"/>
          </a:lnRef>
          <a:fillRef idx="0">
            <a:schemeClr val="accent1"/>
          </a:fillRef>
          <a:effectRef idx="1">
            <a:schemeClr val="accent1"/>
          </a:effectRef>
          <a:fontRef idx="minor">
            <a:schemeClr val="tx1"/>
          </a:fontRef>
        </p:style>
      </p:cxnSp>
      <p:pic>
        <p:nvPicPr>
          <p:cNvPr id="18" name="Graphic 17">
            <a:extLst>
              <a:ext uri="{FF2B5EF4-FFF2-40B4-BE49-F238E27FC236}">
                <a16:creationId xmlns:a16="http://schemas.microsoft.com/office/drawing/2014/main" id="{E15F1F22-6EC6-1EE4-2619-29BE75B49AC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35034" y="728569"/>
            <a:ext cx="164261" cy="164261"/>
          </a:xfrm>
          <a:prstGeom prst="rect">
            <a:avLst/>
          </a:prstGeom>
        </p:spPr>
      </p:pic>
      <p:cxnSp>
        <p:nvCxnSpPr>
          <p:cNvPr id="19" name="Straight Connector 18">
            <a:extLst>
              <a:ext uri="{FF2B5EF4-FFF2-40B4-BE49-F238E27FC236}">
                <a16:creationId xmlns:a16="http://schemas.microsoft.com/office/drawing/2014/main" id="{2B77C29A-9BE0-38C1-34CC-E066CD036272}"/>
              </a:ext>
            </a:extLst>
          </p:cNvPr>
          <p:cNvCxnSpPr>
            <a:cxnSpLocks/>
          </p:cNvCxnSpPr>
          <p:nvPr/>
        </p:nvCxnSpPr>
        <p:spPr>
          <a:xfrm flipV="1">
            <a:off x="7617165" y="982982"/>
            <a:ext cx="0" cy="3999216"/>
          </a:xfrm>
          <a:prstGeom prst="line">
            <a:avLst/>
          </a:prstGeom>
          <a:ln w="15875" cap="rnd">
            <a:solidFill>
              <a:srgbClr val="3F4753"/>
            </a:solidFill>
            <a:prstDash val="sysDot"/>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1037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2" presetClass="entr" presetSubtype="4" fill="hold" nodeType="withEffect">
                                  <p:stCondLst>
                                    <p:cond delay="20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300"/>
                                        <p:tgtEl>
                                          <p:spTgt spid="16"/>
                                        </p:tgtEl>
                                      </p:cBhvr>
                                    </p:animEffect>
                                  </p:childTnLst>
                                </p:cTn>
                              </p:par>
                              <p:par>
                                <p:cTn id="16" presetID="2" presetClass="entr" presetSubtype="4"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1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35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nodePh="1">
                                  <p:stCondLst>
                                    <p:cond delay="0"/>
                                  </p:stCondLst>
                                  <p:endCondLst>
                                    <p:cond evt="begin" delay="0">
                                      <p:tn val="25"/>
                                    </p:cond>
                                  </p:endCondLst>
                                  <p:childTnLst>
                                    <p:set>
                                      <p:cBhvr>
                                        <p:cTn id="26" dur="1" fill="hold">
                                          <p:stCondLst>
                                            <p:cond delay="0"/>
                                          </p:stCondLst>
                                        </p:cTn>
                                        <p:tgtEl>
                                          <p:spTgt spid="3">
                                            <p:txEl>
                                              <p:pRg st="0" end="0"/>
                                            </p:txEl>
                                          </p:spTgt>
                                        </p:tgtEl>
                                        <p:attrNameLst>
                                          <p:attrName>style.visibility</p:attrName>
                                        </p:attrNameLst>
                                      </p:cBhvr>
                                      <p:to>
                                        <p:strVal val="visible"/>
                                      </p:to>
                                    </p:set>
                                    <p:anim calcmode="lin" valueType="num">
                                      <p:cBhvr additive="base">
                                        <p:cTn id="2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nodePh="1">
                                  <p:stCondLst>
                                    <p:cond delay="0"/>
                                  </p:stCondLst>
                                  <p:endCondLst>
                                    <p:cond evt="begin" delay="0">
                                      <p:tn val="29"/>
                                    </p:cond>
                                  </p:end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nodePh="1">
                                  <p:stCondLst>
                                    <p:cond delay="0"/>
                                  </p:stCondLst>
                                  <p:endCondLst>
                                    <p:cond evt="begin" delay="0">
                                      <p:tn val="33"/>
                                    </p:cond>
                                  </p:endCondLst>
                                  <p:childTnLst>
                                    <p:set>
                                      <p:cBhvr>
                                        <p:cTn id="34" dur="1" fill="hold">
                                          <p:stCondLst>
                                            <p:cond delay="0"/>
                                          </p:stCondLst>
                                        </p:cTn>
                                        <p:tgtEl>
                                          <p:spTgt spid="12">
                                            <p:txEl>
                                              <p:pRg st="0" end="0"/>
                                            </p:txEl>
                                          </p:spTgt>
                                        </p:tgtEl>
                                        <p:attrNameLst>
                                          <p:attrName>style.visibility</p:attrName>
                                        </p:attrNameLst>
                                      </p:cBhvr>
                                      <p:to>
                                        <p:strVal val="visible"/>
                                      </p:to>
                                    </p:set>
                                    <p:anim calcmode="lin" valueType="num">
                                      <p:cBhvr additive="base">
                                        <p:cTn id="3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xEl>
                                              <p:pRg st="0" end="0"/>
                                            </p:txEl>
                                          </p:spTgt>
                                        </p:tgtEl>
                                        <p:attrNameLst>
                                          <p:attrName>style.visibility</p:attrName>
                                        </p:attrNameLst>
                                      </p:cBhvr>
                                      <p:to>
                                        <p:strVal val="visible"/>
                                      </p:to>
                                    </p:set>
                                    <p:anim calcmode="lin" valueType="num">
                                      <p:cBhvr additive="base">
                                        <p:cTn id="4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8">
                                            <p:txEl>
                                              <p:pRg st="0" end="0"/>
                                            </p:txEl>
                                          </p:spTgt>
                                        </p:tgtEl>
                                        <p:attrNameLst>
                                          <p:attrName>style.visibility</p:attrName>
                                        </p:attrNameLst>
                                      </p:cBhvr>
                                      <p:to>
                                        <p:strVal val="visible"/>
                                      </p:to>
                                    </p:set>
                                    <p:anim calcmode="lin" valueType="num">
                                      <p:cBhvr additive="base">
                                        <p:cTn id="4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 calcmode="lin" valueType="num">
                                      <p:cBhvr additive="base">
                                        <p:cTn id="5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build="p">
        <p:tmplLst>
          <p:tmpl lvl="1">
            <p:tnLst>
              <p:par>
                <p:cTn presetID="2" presetClass="entr" presetSubtype="4" fill="hold" nodeType="click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3" grpId="0" build="p">
        <p:tmplLst>
          <p:tmpl lvl="1">
            <p:tnLst>
              <p:par>
                <p:cTn presetID="2" presetClass="entr" presetSubtype="4" fill="hold" nodeType="clickEffect" nodePh="1">
                  <p:stCondLst>
                    <p:cond delay="0"/>
                  </p:stCondLst>
                  <p:endCondLst>
                    <p:cond delay="0"/>
                  </p:end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P spid="8" grpId="0" build="p">
        <p:tmplLst>
          <p:tmpl lvl="1">
            <p:tnLst>
              <p:par>
                <p:cTn presetID="2" presetClass="entr" presetSubtype="4" fill="hold" nodeType="clickEffect">
                  <p:stCondLst>
                    <p:cond delay="0"/>
                  </p:stCondLst>
                  <p:childTnLst>
                    <p:set>
                      <p:cBhvr>
                        <p:cTn dur="1" fill="hold">
                          <p:stCondLst>
                            <p:cond delay="0"/>
                          </p:stCondLst>
                        </p:cTn>
                        <p:tgtEl>
                          <p:spTgt spid="8"/>
                        </p:tgtEl>
                        <p:attrNameLst>
                          <p:attrName>style.visibility</p:attrName>
                        </p:attrNameLst>
                      </p:cBhvr>
                      <p:to>
                        <p:strVal val="visible"/>
                      </p:to>
                    </p:set>
                    <p:anim calcmode="lin" valueType="num">
                      <p:cBhvr additive="base">
                        <p:cTn dur="500" fill="hold"/>
                        <p:tgtEl>
                          <p:spTgt spid="8"/>
                        </p:tgtEl>
                        <p:attrNameLst>
                          <p:attrName>ppt_x</p:attrName>
                        </p:attrNameLst>
                      </p:cBhvr>
                      <p:tavLst>
                        <p:tav tm="0">
                          <p:val>
                            <p:strVal val="#ppt_x"/>
                          </p:val>
                        </p:tav>
                        <p:tav tm="100000">
                          <p:val>
                            <p:strVal val="#ppt_x"/>
                          </p:val>
                        </p:tav>
                      </p:tavLst>
                    </p:anim>
                    <p:anim calcmode="lin" valueType="num">
                      <p:cBhvr additive="base">
                        <p:cTn dur="500" fill="hold"/>
                        <p:tgtEl>
                          <p:spTgt spid="8"/>
                        </p:tgtEl>
                        <p:attrNameLst>
                          <p:attrName>ppt_y</p:attrName>
                        </p:attrNameLst>
                      </p:cBhvr>
                      <p:tavLst>
                        <p:tav tm="0">
                          <p:val>
                            <p:strVal val="1+#ppt_h/2"/>
                          </p:val>
                        </p:tav>
                        <p:tav tm="100000">
                          <p:val>
                            <p:strVal val="#ppt_y"/>
                          </p:val>
                        </p:tav>
                      </p:tavLst>
                    </p:anim>
                  </p:childTnLst>
                </p:cTn>
              </p:par>
            </p:tnLst>
          </p:tmpl>
        </p:tmplLst>
      </p:bldP>
      <p:bldP spid="9"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9"/>
                        </p:tgtEl>
                        <p:attrNameLst>
                          <p:attrName>style.visibility</p:attrName>
                        </p:attrNameLst>
                      </p:cBhvr>
                      <p:to>
                        <p:strVal val="visible"/>
                      </p:to>
                    </p:set>
                    <p:anim calcmode="lin" valueType="num">
                      <p:cBhvr additive="base">
                        <p:cTn dur="500" fill="hold"/>
                        <p:tgtEl>
                          <p:spTgt spid="9"/>
                        </p:tgtEl>
                        <p:attrNameLst>
                          <p:attrName>ppt_x</p:attrName>
                        </p:attrNameLst>
                      </p:cBhvr>
                      <p:tavLst>
                        <p:tav tm="0">
                          <p:val>
                            <p:strVal val="#ppt_x"/>
                          </p:val>
                        </p:tav>
                        <p:tav tm="100000">
                          <p:val>
                            <p:strVal val="#ppt_x"/>
                          </p:val>
                        </p:tav>
                      </p:tavLst>
                    </p:anim>
                    <p:anim calcmode="lin" valueType="num">
                      <p:cBhvr additive="base">
                        <p:cTn dur="500" fill="hold"/>
                        <p:tgtEl>
                          <p:spTgt spid="9"/>
                        </p:tgtEl>
                        <p:attrNameLst>
                          <p:attrName>ppt_y</p:attrName>
                        </p:attrNameLst>
                      </p:cBhvr>
                      <p:tavLst>
                        <p:tav tm="0">
                          <p:val>
                            <p:strVal val="1+#ppt_h/2"/>
                          </p:val>
                        </p:tav>
                        <p:tav tm="100000">
                          <p:val>
                            <p:strVal val="#ppt_y"/>
                          </p:val>
                        </p:tav>
                      </p:tavLst>
                    </p:anim>
                  </p:childTnLst>
                </p:cTn>
              </p:par>
            </p:tnLst>
          </p:tmpl>
        </p:tmplLst>
      </p:bldP>
      <p:bldP spid="10" grpId="0" build="p">
        <p:tmplLst>
          <p:tmpl lvl="1">
            <p:tnLst>
              <p:par>
                <p:cTn presetID="2" presetClass="entr" presetSubtype="4" fill="hold" nodeType="clickEffect">
                  <p:stCondLst>
                    <p:cond delay="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P spid="12" grpId="0" build="p">
        <p:tmplLst>
          <p:tmpl lvl="1">
            <p:tnLst>
              <p:par>
                <p:cTn presetID="2" presetClass="entr" presetSubtype="4" fill="hold" nodeType="withEffect" nodePh="1">
                  <p:stCondLst>
                    <p:cond delay="0"/>
                  </p:stCondLst>
                  <p:endCondLst>
                    <p:cond delay="0"/>
                  </p:endCondLst>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Lst>
  </p:timing>
  <p:extLst>
    <p:ext uri="{DCECCB84-F9BA-43D5-87BE-67443E8EF086}">
      <p15:sldGuideLst xmlns:p15="http://schemas.microsoft.com/office/powerpoint/2012/main">
        <p15:guide id="3" orient="horz" pos="2160">
          <p15:clr>
            <a:srgbClr val="FBAE40"/>
          </p15:clr>
        </p15:guide>
        <p15:guide id="4"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1965CB-D0C6-0B3A-5347-B5CC817E8D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88A4675-9E0F-9606-1BEA-92A1D2A37A9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0" name="Graphic 9">
            <a:extLst>
              <a:ext uri="{FF2B5EF4-FFF2-40B4-BE49-F238E27FC236}">
                <a16:creationId xmlns:a16="http://schemas.microsoft.com/office/drawing/2014/main" id="{53CD4407-F797-F45C-02CC-8429920070BF}"/>
              </a:ext>
            </a:extLst>
          </p:cNvPr>
          <p:cNvPicPr>
            <a:picLocks noChangeAspect="1"/>
          </p:cNvPicPr>
          <p:nvPr/>
        </p:nvPicPr>
        <p:blipFill>
          <a:blip>
            <a:extLst>
              <a:ext uri="{96DAC541-7B7A-43D3-8B79-37D633B846F1}">
                <asvg:svgBlip xmlns:asvg="http://schemas.microsoft.com/office/drawing/2016/SVG/main" r:embed="rId22"/>
              </a:ext>
            </a:extLst>
          </a:blip>
          <a:stretch>
            <a:fillRect/>
          </a:stretch>
        </p:blipFill>
        <p:spPr>
          <a:xfrm>
            <a:off x="10197123" y="6092825"/>
            <a:ext cx="1700209" cy="400050"/>
          </a:xfrm>
          <a:prstGeom prst="rect">
            <a:avLst/>
          </a:prstGeom>
        </p:spPr>
      </p:pic>
    </p:spTree>
    <p:extLst>
      <p:ext uri="{BB962C8B-B14F-4D97-AF65-F5344CB8AC3E}">
        <p14:creationId xmlns:p14="http://schemas.microsoft.com/office/powerpoint/2010/main" val="2327680324"/>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666" r:id="rId19"/>
    <p:sldLayoutId id="2147483667" r:id="rId20"/>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venir Next LT Pro" panose="020B05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venir Next LT Pro" panose="020B05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venir Next LT Pro" panose="020B05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venir Next LT Pro" panose="020B05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sv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t>Internal Threats</a:t>
            </a:r>
          </a:p>
        </p:txBody>
      </p:sp>
      <p:sp>
        <p:nvSpPr>
          <p:cNvPr id="3" name="Subtitle 2"/>
          <p:cNvSpPr>
            <a:spLocks noGrp="1"/>
          </p:cNvSpPr>
          <p:nvPr>
            <p:ph type="subTitle" idx="1"/>
          </p:nvPr>
        </p:nvSpPr>
        <p:spPr/>
        <p:txBody>
          <a:bodyPr/>
          <a:lstStyle/>
          <a:p>
            <a:r>
              <a:rPr lang="en-GB" dirty="0"/>
              <a:t>Unit 2: </a:t>
            </a:r>
            <a:r>
              <a:rPr dirty="0"/>
              <a:t>Cyber Security &amp; Incident Management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Worksheet 1</a:t>
            </a:r>
          </a:p>
        </p:txBody>
      </p:sp>
      <p:sp>
        <p:nvSpPr>
          <p:cNvPr id="4" name="Text Placeholder 3"/>
          <p:cNvSpPr>
            <a:spLocks noGrp="1"/>
          </p:cNvSpPr>
          <p:nvPr>
            <p:ph type="body" sz="quarter" idx="13"/>
          </p:nvPr>
        </p:nvSpPr>
        <p:spPr/>
        <p:txBody>
          <a:bodyPr/>
          <a:lstStyle/>
          <a:p>
            <a:r>
              <a:t>10 minutes</a:t>
            </a:r>
          </a:p>
        </p:txBody>
      </p:sp>
      <p:sp>
        <p:nvSpPr>
          <p:cNvPr id="5" name="Text Placeholder 4"/>
          <p:cNvSpPr>
            <a:spLocks noGrp="1"/>
          </p:cNvSpPr>
          <p:nvPr>
            <p:ph type="body" sz="quarter" idx="14"/>
          </p:nvPr>
        </p:nvSpPr>
        <p:spPr/>
        <p:txBody>
          <a:bodyPr/>
          <a:lstStyle/>
          <a:p>
            <a:r>
              <a:t>Task 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Accidental Disclosure:</a:t>
            </a:r>
            <a:br>
              <a:rPr lang="en-GB" dirty="0"/>
            </a:br>
            <a:r>
              <a:rPr lang="en-GB" dirty="0"/>
              <a:t>Human Factors</a:t>
            </a:r>
          </a:p>
        </p:txBody>
      </p:sp>
      <p:pic>
        <p:nvPicPr>
          <p:cNvPr id="8" name="Picture Placeholder 7">
            <a:extLst>
              <a:ext uri="{FF2B5EF4-FFF2-40B4-BE49-F238E27FC236}">
                <a16:creationId xmlns:a16="http://schemas.microsoft.com/office/drawing/2014/main" id="{04890098-C6A5-988C-BD7F-F1624173026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a:t>Sensitive data exposed through behaviour, not technical failure</a:t>
            </a:r>
          </a:p>
          <a:p>
            <a:r>
              <a:rPr lang="en-GB"/>
              <a:t>Negligence — unlocked screens, confidential talk in public</a:t>
            </a:r>
          </a:p>
          <a:p>
            <a:r>
              <a:rPr lang="en-GB"/>
              <a:t>Poor training — staff don't know correct handling procedures</a:t>
            </a:r>
          </a:p>
          <a:p>
            <a:r>
              <a:rPr lang="en-GB"/>
              <a:t>Not following procedures — skipping steps for convenience, sharing passwords</a:t>
            </a:r>
          </a:p>
          <a:p>
            <a:r>
              <a:rPr lang="en-GB"/>
              <a:t>All three can expose data or credentials to unauthorised people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Accidental Disclosure: </a:t>
            </a:r>
            <a:br>
              <a:rPr lang="en-GB" dirty="0"/>
            </a:br>
            <a:r>
              <a:rPr lang="en-GB" dirty="0"/>
              <a:t>Monitoring &amp; Culture</a:t>
            </a:r>
          </a:p>
        </p:txBody>
      </p:sp>
      <p:pic>
        <p:nvPicPr>
          <p:cNvPr id="7" name="Picture Placeholder 6">
            <a:extLst>
              <a:ext uri="{FF2B5EF4-FFF2-40B4-BE49-F238E27FC236}">
                <a16:creationId xmlns:a16="http://schemas.microsoft.com/office/drawing/2014/main" id="{83BB4ECD-F3B6-27DE-E4D3-5FEDC1CEA19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dirty="0"/>
              <a:t>Inadequate monitoring lets unusual logins or large transfers go unflagged</a:t>
            </a:r>
          </a:p>
          <a:p>
            <a:r>
              <a:rPr lang="en-GB" dirty="0"/>
              <a:t>Without a clear reporting route, incidents go undetected for weeks</a:t>
            </a:r>
          </a:p>
          <a:p>
            <a:r>
              <a:rPr lang="en-GB" dirty="0"/>
              <a:t>Weak culture treats security as IT's problem alone</a:t>
            </a:r>
          </a:p>
          <a:p>
            <a:r>
              <a:rPr lang="en-GB" dirty="0"/>
              <a:t>Strong culture: staff follow procedures, challenge unfamiliar behaviour, take small concerns seriously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Worksheet 1</a:t>
            </a:r>
          </a:p>
        </p:txBody>
      </p:sp>
      <p:sp>
        <p:nvSpPr>
          <p:cNvPr id="4" name="Text Placeholder 3"/>
          <p:cNvSpPr>
            <a:spLocks noGrp="1"/>
          </p:cNvSpPr>
          <p:nvPr>
            <p:ph type="body" sz="quarter" idx="13"/>
          </p:nvPr>
        </p:nvSpPr>
        <p:spPr/>
        <p:txBody>
          <a:bodyPr/>
          <a:lstStyle/>
          <a:p>
            <a:r>
              <a:t>10 minutes</a:t>
            </a:r>
          </a:p>
        </p:txBody>
      </p:sp>
      <p:sp>
        <p:nvSpPr>
          <p:cNvPr id="5" name="Text Placeholder 4"/>
          <p:cNvSpPr>
            <a:spLocks noGrp="1"/>
          </p:cNvSpPr>
          <p:nvPr>
            <p:ph type="body" sz="quarter" idx="14"/>
          </p:nvPr>
        </p:nvSpPr>
        <p:spPr/>
        <p:txBody>
          <a:bodyPr/>
          <a:lstStyle/>
          <a:p>
            <a:r>
              <a:t>Task 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CC83B-3834-3C06-5B0A-EAE206486D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75E9C9-A048-14C6-7E64-21CAC5FBDEEB}"/>
              </a:ext>
            </a:extLst>
          </p:cNvPr>
          <p:cNvSpPr>
            <a:spLocks noGrp="1"/>
          </p:cNvSpPr>
          <p:nvPr>
            <p:ph type="title"/>
          </p:nvPr>
        </p:nvSpPr>
        <p:spPr/>
        <p:txBody>
          <a:bodyPr/>
          <a:lstStyle/>
          <a:p>
            <a:r>
              <a:rPr lang="en-GB" dirty="0"/>
              <a:t>Case Study:</a:t>
            </a:r>
            <a:br>
              <a:rPr lang="en-GB" dirty="0"/>
            </a:br>
            <a:r>
              <a:rPr lang="en-GB" dirty="0"/>
              <a:t>Morrisons Data Leak</a:t>
            </a:r>
          </a:p>
        </p:txBody>
      </p:sp>
      <p:sp>
        <p:nvSpPr>
          <p:cNvPr id="3" name="Text Placeholder 2">
            <a:extLst>
              <a:ext uri="{FF2B5EF4-FFF2-40B4-BE49-F238E27FC236}">
                <a16:creationId xmlns:a16="http://schemas.microsoft.com/office/drawing/2014/main" id="{13EBB6B1-103B-AF11-7E57-AC0DC8D0EE86}"/>
              </a:ext>
            </a:extLst>
          </p:cNvPr>
          <p:cNvSpPr>
            <a:spLocks noGrp="1"/>
          </p:cNvSpPr>
          <p:nvPr>
            <p:ph type="body" sz="quarter" idx="12"/>
          </p:nvPr>
        </p:nvSpPr>
        <p:spPr/>
        <p:txBody>
          <a:bodyPr/>
          <a:lstStyle/>
          <a:p>
            <a:r>
              <a:rPr lang="en-GB"/>
              <a:t>2014: senior auditor Andrew Skelton uploaded payroll data for almost 100,000 Morrisons staff</a:t>
            </a:r>
          </a:p>
          <a:p>
            <a:r>
              <a:rPr lang="en-GB"/>
              <a:t>Motive was revenge after a workplace disciplinary</a:t>
            </a:r>
          </a:p>
          <a:p>
            <a:r>
              <a:rPr lang="en-GB"/>
              <a:t>He had legitimate access to the payroll file as part of his role</a:t>
            </a:r>
          </a:p>
          <a:p>
            <a:r>
              <a:rPr lang="en-GB"/>
              <a:t>Skelton received eight years in prison; the case reached the UK Supreme Court</a:t>
            </a:r>
          </a:p>
        </p:txBody>
      </p:sp>
      <p:grpSp>
        <p:nvGrpSpPr>
          <p:cNvPr id="10" name="Group 9">
            <a:extLst>
              <a:ext uri="{FF2B5EF4-FFF2-40B4-BE49-F238E27FC236}">
                <a16:creationId xmlns:a16="http://schemas.microsoft.com/office/drawing/2014/main" id="{E0BF2C3D-8767-7A26-5B02-41CC83B4E272}"/>
              </a:ext>
            </a:extLst>
          </p:cNvPr>
          <p:cNvGrpSpPr/>
          <p:nvPr/>
        </p:nvGrpSpPr>
        <p:grpSpPr>
          <a:xfrm>
            <a:off x="360363" y="6037390"/>
            <a:ext cx="9609750" cy="502920"/>
            <a:chOff x="360363" y="6037390"/>
            <a:chExt cx="9609750" cy="502920"/>
          </a:xfrm>
        </p:grpSpPr>
        <p:sp>
          <p:nvSpPr>
            <p:cNvPr id="8" name="Rounded Rectangle 18">
              <a:extLst>
                <a:ext uri="{FF2B5EF4-FFF2-40B4-BE49-F238E27FC236}">
                  <a16:creationId xmlns:a16="http://schemas.microsoft.com/office/drawing/2014/main" id="{DDF0E3FA-5528-266E-9AA6-473D3ED4B3B7}"/>
                </a:ext>
              </a:extLst>
            </p:cNvPr>
            <p:cNvSpPr/>
            <p:nvPr/>
          </p:nvSpPr>
          <p:spPr>
            <a:xfrm>
              <a:off x="360363" y="6037390"/>
              <a:ext cx="9609750" cy="502920"/>
            </a:xfrm>
            <a:prstGeom prst="roundRect">
              <a:avLst>
                <a:gd name="adj" fmla="val 50000"/>
              </a:avLst>
            </a:prstGeom>
            <a:solidFill>
              <a:srgbClr val="FBAE40"/>
            </a:solidFill>
            <a:ln>
              <a:solidFill>
                <a:srgbClr val="FBAE40"/>
              </a:solidFill>
            </a:ln>
          </p:spPr>
          <p:style>
            <a:lnRef idx="1">
              <a:schemeClr val="accent1"/>
            </a:lnRef>
            <a:fillRef idx="3">
              <a:schemeClr val="accent1"/>
            </a:fillRef>
            <a:effectRef idx="2">
              <a:schemeClr val="accent1"/>
            </a:effectRef>
            <a:fontRef idx="minor">
              <a:schemeClr val="lt1"/>
            </a:fontRef>
          </p:style>
          <p:txBody>
            <a:bodyPr wrap="square" lIns="432000" tIns="0" rIns="72000" bIns="0" rtlCol="0" anchor="ctr"/>
            <a:lstStyle/>
            <a:p>
              <a:r>
                <a:rPr lang="en-GB" sz="1400" b="1" dirty="0">
                  <a:solidFill>
                    <a:srgbClr val="1B1464"/>
                  </a:solidFill>
                  <a:latin typeface="Calibri" panose="020F0502020204030204" pitchFamily="34" charset="0"/>
                  <a:ea typeface="Calibri" panose="020F0502020204030204" pitchFamily="34" charset="0"/>
                  <a:cs typeface="Calibri" panose="020F0502020204030204" pitchFamily="34" charset="0"/>
                </a:rPr>
                <a:t>Skelton was authorised to handle the data. Which controls might have stopped him? Which wouldn’t?</a:t>
              </a:r>
              <a:endParaRPr sz="1400" b="1" dirty="0">
                <a:solidFill>
                  <a:srgbClr val="1B1464"/>
                </a:solidFill>
                <a:latin typeface="Calibri" panose="020F0502020204030204" pitchFamily="34" charset="0"/>
                <a:ea typeface="Calibri" panose="020F0502020204030204" pitchFamily="34" charset="0"/>
                <a:cs typeface="Calibri" panose="020F0502020204030204" pitchFamily="34" charset="0"/>
              </a:endParaRPr>
            </a:p>
          </p:txBody>
        </p:sp>
        <p:pic>
          <p:nvPicPr>
            <p:cNvPr id="9" name="Graphic 8" descr="Badge Question Mark with solid fill">
              <a:extLst>
                <a:ext uri="{FF2B5EF4-FFF2-40B4-BE49-F238E27FC236}">
                  <a16:creationId xmlns:a16="http://schemas.microsoft.com/office/drawing/2014/main" id="{7AB6A99B-7CD0-A16A-ED62-3BCD9F8B28A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49175" y="6118511"/>
              <a:ext cx="340677" cy="340677"/>
            </a:xfrm>
            <a:prstGeom prst="rect">
              <a:avLst/>
            </a:prstGeom>
          </p:spPr>
        </p:pic>
      </p:grpSp>
    </p:spTree>
    <p:extLst>
      <p:ext uri="{BB962C8B-B14F-4D97-AF65-F5344CB8AC3E}">
        <p14:creationId xmlns:p14="http://schemas.microsoft.com/office/powerpoint/2010/main" val="312304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a:t>Worksheet 1</a:t>
            </a:r>
          </a:p>
        </p:txBody>
      </p:sp>
      <p:sp>
        <p:nvSpPr>
          <p:cNvPr id="4" name="Text Placeholder 3"/>
          <p:cNvSpPr>
            <a:spLocks noGrp="1"/>
          </p:cNvSpPr>
          <p:nvPr>
            <p:ph type="body" sz="quarter" idx="13"/>
          </p:nvPr>
        </p:nvSpPr>
        <p:spPr/>
        <p:txBody>
          <a:bodyPr/>
          <a:lstStyle/>
          <a:p>
            <a:r>
              <a:t>15 minutes</a:t>
            </a:r>
          </a:p>
        </p:txBody>
      </p:sp>
      <p:sp>
        <p:nvSpPr>
          <p:cNvPr id="5" name="Text Placeholder 4"/>
          <p:cNvSpPr>
            <a:spLocks noGrp="1"/>
          </p:cNvSpPr>
          <p:nvPr>
            <p:ph type="body" sz="quarter" idx="14"/>
          </p:nvPr>
        </p:nvSpPr>
        <p:spPr/>
        <p:txBody>
          <a:bodyPr/>
          <a:lstStyle/>
          <a:p>
            <a:r>
              <a:t>Task 4</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Plenary</a:t>
            </a:r>
          </a:p>
        </p:txBody>
      </p:sp>
      <p:sp>
        <p:nvSpPr>
          <p:cNvPr id="3" name="Text Placeholder 2"/>
          <p:cNvSpPr>
            <a:spLocks noGrp="1"/>
          </p:cNvSpPr>
          <p:nvPr>
            <p:ph type="body" sz="quarter" idx="12"/>
          </p:nvPr>
        </p:nvSpPr>
        <p:spPr/>
        <p:txBody>
          <a:bodyPr/>
          <a:lstStyle/>
          <a:p>
            <a:r>
              <a:t>For each of the four threat categories, name one control that would reduce the risk</a:t>
            </a:r>
          </a:p>
          <a:p>
            <a:r>
              <a:t>Which category do you think is hardest for an organisation to defend against?</a:t>
            </a:r>
          </a:p>
          <a:p>
            <a:r>
              <a:t>Which category surprised you most — and why?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t>Copyright © 2026 KnowItAllNinja.com</a:t>
            </a:r>
          </a:p>
          <a:p>
            <a:r>
              <a:t>This presentation and its associated worksheets are protected by copyright and are licensed for resale by KnowItAllNinja.com. No part of these publications may be reproduced, distributed, or transmitted in any form or by any means, including photocopying, recording, or other electronic or mechanical methods, without the prior written permission of KnowItAllNinja.com, except as per the terms of use.</a:t>
            </a:r>
          </a:p>
          <a:p>
            <a:r>
              <a:t>Terms of Use</a:t>
            </a:r>
          </a:p>
          <a:p>
            <a:r>
              <a:t>By purchasing and downloading these resources you are entering a licence agreement that allows for you to share these resources with members of a single educational institution. They must not be shared with or used by any third-party outside of the institution in any form.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Starter</a:t>
            </a:r>
          </a:p>
        </p:txBody>
      </p:sp>
      <p:sp>
        <p:nvSpPr>
          <p:cNvPr id="3" name="Text Placeholder 2"/>
          <p:cNvSpPr>
            <a:spLocks noGrp="1"/>
          </p:cNvSpPr>
          <p:nvPr>
            <p:ph type="body" sz="quarter" idx="12"/>
          </p:nvPr>
        </p:nvSpPr>
        <p:spPr/>
        <p:txBody>
          <a:bodyPr/>
          <a:lstStyle/>
          <a:p>
            <a:r>
              <a:t>Most reported cyber attacks come from outside the organisation</a:t>
            </a:r>
          </a:p>
          <a:p>
            <a:r>
              <a:t>But insiders already hold the keys to the building</a:t>
            </a:r>
          </a:p>
          <a:p>
            <a:r>
              <a:t>In pairs, list three people who already have access to your school or workplace systems</a:t>
            </a:r>
          </a:p>
          <a:p>
            <a:r>
              <a:t>For each, suggest one way they could cause harm — deliberately or by mistake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Objectives</a:t>
            </a:r>
          </a:p>
        </p:txBody>
      </p:sp>
      <p:sp>
        <p:nvSpPr>
          <p:cNvPr id="3" name="Text Placeholder 2"/>
          <p:cNvSpPr>
            <a:spLocks noGrp="1"/>
          </p:cNvSpPr>
          <p:nvPr>
            <p:ph type="body" sz="quarter" idx="12"/>
          </p:nvPr>
        </p:nvSpPr>
        <p:spPr/>
        <p:txBody>
          <a:bodyPr/>
          <a:lstStyle/>
          <a:p>
            <a:r>
              <a:t>Define internal threats and explain why insiders bypass perimeter defences</a:t>
            </a:r>
          </a:p>
        </p:txBody>
      </p:sp>
      <p:sp>
        <p:nvSpPr>
          <p:cNvPr id="4" name="Text Placeholder 3"/>
          <p:cNvSpPr>
            <a:spLocks noGrp="1"/>
          </p:cNvSpPr>
          <p:nvPr>
            <p:ph type="body" sz="quarter" idx="13"/>
          </p:nvPr>
        </p:nvSpPr>
        <p:spPr/>
        <p:txBody>
          <a:bodyPr/>
          <a:lstStyle/>
          <a:p>
            <a:r>
              <a:t>Describe employee sabotage including theft, loss, and unauthorised software</a:t>
            </a:r>
          </a:p>
        </p:txBody>
      </p:sp>
      <p:sp>
        <p:nvSpPr>
          <p:cNvPr id="5" name="Text Placeholder 4"/>
          <p:cNvSpPr>
            <a:spLocks noGrp="1"/>
          </p:cNvSpPr>
          <p:nvPr>
            <p:ph type="body" sz="quarter" idx="14"/>
          </p:nvPr>
        </p:nvSpPr>
        <p:spPr/>
        <p:txBody>
          <a:bodyPr/>
          <a:lstStyle/>
          <a:p>
            <a:r>
              <a:t>Identify accidental and deliberate damage to systems and infrastructure</a:t>
            </a:r>
          </a:p>
        </p:txBody>
      </p:sp>
      <p:sp>
        <p:nvSpPr>
          <p:cNvPr id="6" name="Text Placeholder 5"/>
          <p:cNvSpPr>
            <a:spLocks noGrp="1"/>
          </p:cNvSpPr>
          <p:nvPr>
            <p:ph type="body" sz="quarter" idx="15"/>
          </p:nvPr>
        </p:nvSpPr>
        <p:spPr/>
        <p:txBody>
          <a:bodyPr/>
          <a:lstStyle/>
          <a:p>
            <a:r>
              <a:t>Recognise weak security practices and unsafe staff behaviours</a:t>
            </a:r>
          </a:p>
        </p:txBody>
      </p:sp>
      <p:sp>
        <p:nvSpPr>
          <p:cNvPr id="7" name="Text Placeholder 6"/>
          <p:cNvSpPr>
            <a:spLocks noGrp="1"/>
          </p:cNvSpPr>
          <p:nvPr>
            <p:ph type="body" sz="quarter" idx="16"/>
          </p:nvPr>
        </p:nvSpPr>
        <p:spPr/>
        <p:txBody>
          <a:bodyPr/>
          <a:lstStyle/>
          <a:p>
            <a:r>
              <a:t>Explain how accidental disclosure occurs through human factors, monitoring gaps, and weak culture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What Are Internal Threats?</a:t>
            </a:r>
          </a:p>
        </p:txBody>
      </p:sp>
      <p:pic>
        <p:nvPicPr>
          <p:cNvPr id="7" name="Picture Placeholder 6">
            <a:extLst>
              <a:ext uri="{FF2B5EF4-FFF2-40B4-BE49-F238E27FC236}">
                <a16:creationId xmlns:a16="http://schemas.microsoft.com/office/drawing/2014/main" id="{2F8CFEA7-C102-F71F-08B4-C66B481294E1}"/>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a:t>Risks posed by people with legitimate access — employees, contractors, agency staff, trusted visitors</a:t>
            </a:r>
          </a:p>
          <a:p>
            <a:r>
              <a:rPr lang="en-GB"/>
              <a:t>Existing access means no perimeter defences to break through</a:t>
            </a:r>
          </a:p>
          <a:p>
            <a:r>
              <a:rPr lang="en-GB"/>
              <a:t>Can be deliberate (theft, sabotage) or accidental (mistakes, poor training)</a:t>
            </a:r>
          </a:p>
          <a:p>
            <a:r>
              <a:rPr lang="en-GB"/>
              <a:t>Both types can damage operations, finances, and reputation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Employee Sabotage:</a:t>
            </a:r>
            <a:br>
              <a:rPr lang="en-GB" dirty="0"/>
            </a:br>
            <a:r>
              <a:rPr lang="en-GB" dirty="0"/>
              <a:t>Theft or Loss</a:t>
            </a:r>
          </a:p>
        </p:txBody>
      </p:sp>
      <p:pic>
        <p:nvPicPr>
          <p:cNvPr id="7" name="Picture Placeholder 6">
            <a:extLst>
              <a:ext uri="{FF2B5EF4-FFF2-40B4-BE49-F238E27FC236}">
                <a16:creationId xmlns:a16="http://schemas.microsoft.com/office/drawing/2014/main" id="{79100B0D-F1BE-4B74-E3FE-1B4BB234CAC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a:t>Physical equipment — laptops, phones, drives, network hardware</a:t>
            </a:r>
          </a:p>
          <a:p>
            <a:r>
              <a:rPr lang="en-GB"/>
              <a:t>Data — copying customer records, exfiltrating files, deleting to disrupt</a:t>
            </a:r>
          </a:p>
          <a:p>
            <a:r>
              <a:rPr lang="en-GB"/>
              <a:t>Software and licences — sharing keys, copying proprietary tools</a:t>
            </a:r>
          </a:p>
          <a:p>
            <a:r>
              <a:rPr lang="en-GB"/>
              <a:t>A lost device can be as damaging as a stolen one if found and accessed</a:t>
            </a:r>
          </a:p>
          <a:p>
            <a:r>
              <a:rPr lang="en-GB"/>
              <a:t>Licence theft can expose the organisation to legal liability</a:t>
            </a:r>
          </a:p>
        </p:txBody>
      </p:sp>
      <p:grpSp>
        <p:nvGrpSpPr>
          <p:cNvPr id="9" name="Group 8">
            <a:extLst>
              <a:ext uri="{FF2B5EF4-FFF2-40B4-BE49-F238E27FC236}">
                <a16:creationId xmlns:a16="http://schemas.microsoft.com/office/drawing/2014/main" id="{81853830-FD62-C0B9-C5D7-5545FF0965E8}"/>
              </a:ext>
            </a:extLst>
          </p:cNvPr>
          <p:cNvGrpSpPr/>
          <p:nvPr/>
        </p:nvGrpSpPr>
        <p:grpSpPr>
          <a:xfrm>
            <a:off x="360363" y="6037390"/>
            <a:ext cx="9609750" cy="502920"/>
            <a:chOff x="360363" y="6037390"/>
            <a:chExt cx="9609750" cy="502920"/>
          </a:xfrm>
        </p:grpSpPr>
        <p:sp>
          <p:nvSpPr>
            <p:cNvPr id="10" name="Rounded Rectangle 18">
              <a:extLst>
                <a:ext uri="{FF2B5EF4-FFF2-40B4-BE49-F238E27FC236}">
                  <a16:creationId xmlns:a16="http://schemas.microsoft.com/office/drawing/2014/main" id="{BE814355-FB50-881A-23B8-FF381B478137}"/>
                </a:ext>
              </a:extLst>
            </p:cNvPr>
            <p:cNvSpPr/>
            <p:nvPr/>
          </p:nvSpPr>
          <p:spPr>
            <a:xfrm>
              <a:off x="360363" y="6037390"/>
              <a:ext cx="9609750" cy="502920"/>
            </a:xfrm>
            <a:prstGeom prst="roundRect">
              <a:avLst>
                <a:gd name="adj" fmla="val 50000"/>
              </a:avLst>
            </a:prstGeom>
            <a:solidFill>
              <a:srgbClr val="FBAE40"/>
            </a:solidFill>
            <a:ln>
              <a:solidFill>
                <a:srgbClr val="FBAE40"/>
              </a:solidFill>
            </a:ln>
          </p:spPr>
          <p:style>
            <a:lnRef idx="1">
              <a:schemeClr val="accent1"/>
            </a:lnRef>
            <a:fillRef idx="3">
              <a:schemeClr val="accent1"/>
            </a:fillRef>
            <a:effectRef idx="2">
              <a:schemeClr val="accent1"/>
            </a:effectRef>
            <a:fontRef idx="minor">
              <a:schemeClr val="lt1"/>
            </a:fontRef>
          </p:style>
          <p:txBody>
            <a:bodyPr wrap="square" lIns="432000" tIns="0" rIns="72000" bIns="0" rtlCol="0" anchor="ctr"/>
            <a:lstStyle/>
            <a:p>
              <a:r>
                <a:rPr lang="en-GB" sz="1400" b="1" dirty="0">
                  <a:solidFill>
                    <a:srgbClr val="1B1464"/>
                  </a:solidFill>
                  <a:latin typeface="Calibri" panose="020F0502020204030204" pitchFamily="34" charset="0"/>
                  <a:ea typeface="Calibri" panose="020F0502020204030204" pitchFamily="34" charset="0"/>
                  <a:cs typeface="Calibri" panose="020F0502020204030204" pitchFamily="34" charset="0"/>
                </a:rPr>
                <a:t>Which is more damaging to </a:t>
              </a:r>
              <a:r>
                <a:rPr lang="en-GB" sz="1400" b="1">
                  <a:solidFill>
                    <a:srgbClr val="1B1464"/>
                  </a:solidFill>
                  <a:latin typeface="Calibri" panose="020F0502020204030204" pitchFamily="34" charset="0"/>
                  <a:ea typeface="Calibri" panose="020F0502020204030204" pitchFamily="34" charset="0"/>
                  <a:cs typeface="Calibri" panose="020F0502020204030204" pitchFamily="34" charset="0"/>
                </a:rPr>
                <a:t>a company: </a:t>
              </a:r>
              <a:r>
                <a:rPr lang="en-GB" sz="1400" b="1" dirty="0">
                  <a:solidFill>
                    <a:srgbClr val="1B1464"/>
                  </a:solidFill>
                  <a:latin typeface="Calibri" panose="020F0502020204030204" pitchFamily="34" charset="0"/>
                  <a:ea typeface="Calibri" panose="020F0502020204030204" pitchFamily="34" charset="0"/>
                  <a:cs typeface="Calibri" panose="020F0502020204030204" pitchFamily="34" charset="0"/>
                </a:rPr>
                <a:t>a stolen laptop, or stolen login credentials? Why?</a:t>
              </a:r>
              <a:endParaRPr sz="1400" b="1" dirty="0">
                <a:solidFill>
                  <a:srgbClr val="1B1464"/>
                </a:solidFill>
                <a:latin typeface="Calibri" panose="020F0502020204030204" pitchFamily="34" charset="0"/>
                <a:ea typeface="Calibri" panose="020F0502020204030204" pitchFamily="34" charset="0"/>
                <a:cs typeface="Calibri" panose="020F0502020204030204" pitchFamily="34" charset="0"/>
              </a:endParaRPr>
            </a:p>
          </p:txBody>
        </p:sp>
        <p:pic>
          <p:nvPicPr>
            <p:cNvPr id="11" name="Graphic 10" descr="Badge Question Mark with solid fill">
              <a:extLst>
                <a:ext uri="{FF2B5EF4-FFF2-40B4-BE49-F238E27FC236}">
                  <a16:creationId xmlns:a16="http://schemas.microsoft.com/office/drawing/2014/main" id="{BAA274E8-C4F8-89C4-A0E2-A54448B936D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49175" y="6118511"/>
              <a:ext cx="340677" cy="34067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Employee Sabotage: Unauthorised Software</a:t>
            </a:r>
          </a:p>
        </p:txBody>
      </p:sp>
      <p:pic>
        <p:nvPicPr>
          <p:cNvPr id="7" name="Picture Placeholder 6">
            <a:extLst>
              <a:ext uri="{FF2B5EF4-FFF2-40B4-BE49-F238E27FC236}">
                <a16:creationId xmlns:a16="http://schemas.microsoft.com/office/drawing/2014/main" id="{1FAAE7B6-C49E-A6FD-A5BD-8AF95F8742F4}"/>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a:t>Also called shadow IT — apps installed without IT approval</a:t>
            </a:r>
          </a:p>
          <a:p>
            <a:r>
              <a:rPr lang="en-GB"/>
              <a:t>Licence and legal liability from unknowingly breaching agreements</a:t>
            </a:r>
          </a:p>
          <a:p>
            <a:r>
              <a:rPr lang="en-GB"/>
              <a:t>Compatibility issues that crash or conflict with approved systems</a:t>
            </a:r>
          </a:p>
          <a:p>
            <a:r>
              <a:rPr lang="en-GB"/>
              <a:t>Tracking, messaging, or harassment features can enable misuse</a:t>
            </a:r>
          </a:p>
          <a:p>
            <a:r>
              <a:rPr lang="en-GB"/>
              <a:t>Bypasses monitoring, hiding other harmful activity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Worksheet 1</a:t>
            </a:r>
          </a:p>
        </p:txBody>
      </p:sp>
      <p:sp>
        <p:nvSpPr>
          <p:cNvPr id="4" name="Text Placeholder 3"/>
          <p:cNvSpPr>
            <a:spLocks noGrp="1"/>
          </p:cNvSpPr>
          <p:nvPr>
            <p:ph type="body" sz="quarter" idx="13"/>
          </p:nvPr>
        </p:nvSpPr>
        <p:spPr/>
        <p:txBody>
          <a:bodyPr/>
          <a:lstStyle/>
          <a:p>
            <a:r>
              <a:t>10 minutes</a:t>
            </a:r>
          </a:p>
        </p:txBody>
      </p:sp>
      <p:sp>
        <p:nvSpPr>
          <p:cNvPr id="5" name="Text Placeholder 4"/>
          <p:cNvSpPr>
            <a:spLocks noGrp="1"/>
          </p:cNvSpPr>
          <p:nvPr>
            <p:ph type="body" sz="quarter" idx="14"/>
          </p:nvPr>
        </p:nvSpPr>
        <p:spPr/>
        <p:txBody>
          <a:bodyPr/>
          <a:lstStyle/>
          <a:p>
            <a:r>
              <a:t>Task 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3E425-3B5B-D7F2-3D14-9B8321FBF1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BEFB3B-A887-6835-6427-D5B7F6FC5D5D}"/>
              </a:ext>
            </a:extLst>
          </p:cNvPr>
          <p:cNvSpPr>
            <a:spLocks noGrp="1"/>
          </p:cNvSpPr>
          <p:nvPr>
            <p:ph type="title"/>
          </p:nvPr>
        </p:nvSpPr>
        <p:spPr/>
        <p:txBody>
          <a:bodyPr/>
          <a:lstStyle/>
          <a:p>
            <a:r>
              <a:rPr lang="en-GB"/>
              <a:t>Accidental or Deliberate Damage</a:t>
            </a:r>
          </a:p>
        </p:txBody>
      </p:sp>
      <p:pic>
        <p:nvPicPr>
          <p:cNvPr id="10" name="Picture Placeholder 9">
            <a:extLst>
              <a:ext uri="{FF2B5EF4-FFF2-40B4-BE49-F238E27FC236}">
                <a16:creationId xmlns:a16="http://schemas.microsoft.com/office/drawing/2014/main" id="{9ADB4A29-9290-0FEB-6160-1FCF0B1F66A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a:extLst>
              <a:ext uri="{FF2B5EF4-FFF2-40B4-BE49-F238E27FC236}">
                <a16:creationId xmlns:a16="http://schemas.microsoft.com/office/drawing/2014/main" id="{F2B9270B-0AD6-A31D-C806-07DEF5803D2A}"/>
              </a:ext>
            </a:extLst>
          </p:cNvPr>
          <p:cNvSpPr>
            <a:spLocks noGrp="1"/>
          </p:cNvSpPr>
          <p:nvPr>
            <p:ph type="body" sz="quarter" idx="12"/>
          </p:nvPr>
        </p:nvSpPr>
        <p:spPr/>
        <p:txBody>
          <a:bodyPr/>
          <a:lstStyle/>
          <a:p>
            <a:r>
              <a:rPr lang="en-GB" dirty="0"/>
              <a:t>Systems or data damaged to the point of malfunction</a:t>
            </a:r>
          </a:p>
          <a:p>
            <a:r>
              <a:rPr lang="en-GB" dirty="0"/>
              <a:t>Accidental causes: fire, flood, power loss</a:t>
            </a:r>
          </a:p>
          <a:p>
            <a:r>
              <a:rPr lang="en-GB" dirty="0"/>
              <a:t>Deliberate causes: vandalism, arson, terrorism</a:t>
            </a:r>
          </a:p>
          <a:p>
            <a:r>
              <a:rPr lang="en-GB" dirty="0"/>
              <a:t>Consequences: destroyed hardware, corrupted systems, lost data, downtime</a:t>
            </a:r>
          </a:p>
          <a:p>
            <a:r>
              <a:rPr lang="en-GB" dirty="0"/>
              <a:t>A physical attack can be just as disruptive as a cyber attack</a:t>
            </a:r>
          </a:p>
        </p:txBody>
      </p:sp>
      <p:grpSp>
        <p:nvGrpSpPr>
          <p:cNvPr id="6" name="Group 5">
            <a:extLst>
              <a:ext uri="{FF2B5EF4-FFF2-40B4-BE49-F238E27FC236}">
                <a16:creationId xmlns:a16="http://schemas.microsoft.com/office/drawing/2014/main" id="{33258FEF-4FAB-701A-E1DA-73BA10701455}"/>
              </a:ext>
            </a:extLst>
          </p:cNvPr>
          <p:cNvGrpSpPr/>
          <p:nvPr/>
        </p:nvGrpSpPr>
        <p:grpSpPr>
          <a:xfrm>
            <a:off x="360363" y="6037390"/>
            <a:ext cx="9609750" cy="502920"/>
            <a:chOff x="360363" y="6037390"/>
            <a:chExt cx="9609750" cy="502920"/>
          </a:xfrm>
        </p:grpSpPr>
        <p:sp>
          <p:nvSpPr>
            <p:cNvPr id="3" name="Rounded Rectangle 18">
              <a:extLst>
                <a:ext uri="{FF2B5EF4-FFF2-40B4-BE49-F238E27FC236}">
                  <a16:creationId xmlns:a16="http://schemas.microsoft.com/office/drawing/2014/main" id="{47429DB9-F9FC-0A42-BB45-8B7B27542C63}"/>
                </a:ext>
              </a:extLst>
            </p:cNvPr>
            <p:cNvSpPr/>
            <p:nvPr/>
          </p:nvSpPr>
          <p:spPr>
            <a:xfrm>
              <a:off x="360363" y="6037390"/>
              <a:ext cx="9609750" cy="502920"/>
            </a:xfrm>
            <a:prstGeom prst="roundRect">
              <a:avLst>
                <a:gd name="adj" fmla="val 50000"/>
              </a:avLst>
            </a:prstGeom>
            <a:solidFill>
              <a:srgbClr val="FBAE40"/>
            </a:solidFill>
            <a:ln>
              <a:solidFill>
                <a:srgbClr val="FBAE40"/>
              </a:solidFill>
            </a:ln>
          </p:spPr>
          <p:style>
            <a:lnRef idx="1">
              <a:schemeClr val="accent1"/>
            </a:lnRef>
            <a:fillRef idx="3">
              <a:schemeClr val="accent1"/>
            </a:fillRef>
            <a:effectRef idx="2">
              <a:schemeClr val="accent1"/>
            </a:effectRef>
            <a:fontRef idx="minor">
              <a:schemeClr val="lt1"/>
            </a:fontRef>
          </p:style>
          <p:txBody>
            <a:bodyPr wrap="square" lIns="432000" tIns="0" rIns="72000" bIns="0" rtlCol="0" anchor="ctr"/>
            <a:lstStyle/>
            <a:p>
              <a:r>
                <a:rPr lang="en-GB" sz="1400" b="1" dirty="0">
                  <a:solidFill>
                    <a:srgbClr val="1B1464"/>
                  </a:solidFill>
                  <a:latin typeface="Calibri" panose="020F0502020204030204" pitchFamily="34" charset="0"/>
                  <a:ea typeface="Calibri" panose="020F0502020204030204" pitchFamily="34" charset="0"/>
                  <a:cs typeface="Calibri" panose="020F0502020204030204" pitchFamily="34" charset="0"/>
                </a:rPr>
                <a:t>Should an organisation plan for fire &amp; sabotage in the same way, or do they need different responses?</a:t>
              </a:r>
              <a:endParaRPr sz="1400" b="1" dirty="0">
                <a:solidFill>
                  <a:srgbClr val="1B1464"/>
                </a:solidFill>
                <a:latin typeface="Calibri" panose="020F0502020204030204" pitchFamily="34" charset="0"/>
                <a:ea typeface="Calibri" panose="020F0502020204030204" pitchFamily="34" charset="0"/>
                <a:cs typeface="Calibri" panose="020F0502020204030204" pitchFamily="34" charset="0"/>
              </a:endParaRPr>
            </a:p>
          </p:txBody>
        </p:sp>
        <p:pic>
          <p:nvPicPr>
            <p:cNvPr id="5" name="Graphic 4" descr="Badge Question Mark with solid fill">
              <a:extLst>
                <a:ext uri="{FF2B5EF4-FFF2-40B4-BE49-F238E27FC236}">
                  <a16:creationId xmlns:a16="http://schemas.microsoft.com/office/drawing/2014/main" id="{42F2BA45-FB19-EFA9-F7B7-9C0DA035A48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49175" y="6118511"/>
              <a:ext cx="340677" cy="340677"/>
            </a:xfrm>
            <a:prstGeom prst="rect">
              <a:avLst/>
            </a:prstGeom>
          </p:spPr>
        </p:pic>
      </p:grpSp>
    </p:spTree>
    <p:extLst>
      <p:ext uri="{BB962C8B-B14F-4D97-AF65-F5344CB8AC3E}">
        <p14:creationId xmlns:p14="http://schemas.microsoft.com/office/powerpoint/2010/main" val="145951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Weak Security &amp; Unsafe Practices</a:t>
            </a:r>
          </a:p>
        </p:txBody>
      </p:sp>
      <p:pic>
        <p:nvPicPr>
          <p:cNvPr id="8" name="Picture Placeholder 7">
            <a:extLst>
              <a:ext uri="{FF2B5EF4-FFF2-40B4-BE49-F238E27FC236}">
                <a16:creationId xmlns:a16="http://schemas.microsoft.com/office/drawing/2014/main" id="{22E3EBB2-B413-39CB-2D6E-0F06CCB7749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a:ext>
            </a:extLst>
          </a:blip>
          <a:srcRect/>
          <a:stretch>
            <a:fillRect/>
          </a:stretch>
        </p:blipFill>
        <p:spPr>
          <a:custGeom>
            <a:avLst/>
            <a:gdLst>
              <a:gd name="connsiteX0" fmla="*/ 91806 w 5299114"/>
              <a:gd name="connsiteY0" fmla="*/ 0 h 3988106"/>
              <a:gd name="connsiteX1" fmla="*/ 5207308 w 5299114"/>
              <a:gd name="connsiteY1" fmla="*/ 0 h 3988106"/>
              <a:gd name="connsiteX2" fmla="*/ 5299114 w 5299114"/>
              <a:gd name="connsiteY2" fmla="*/ 91806 h 3988106"/>
              <a:gd name="connsiteX3" fmla="*/ 5299114 w 5299114"/>
              <a:gd name="connsiteY3" fmla="*/ 3896300 h 3988106"/>
              <a:gd name="connsiteX4" fmla="*/ 5207308 w 5299114"/>
              <a:gd name="connsiteY4" fmla="*/ 3988106 h 3988106"/>
              <a:gd name="connsiteX5" fmla="*/ 91806 w 5299114"/>
              <a:gd name="connsiteY5" fmla="*/ 3988106 h 3988106"/>
              <a:gd name="connsiteX6" fmla="*/ 0 w 5299114"/>
              <a:gd name="connsiteY6" fmla="*/ 3896300 h 3988106"/>
              <a:gd name="connsiteX7" fmla="*/ 0 w 5299114"/>
              <a:gd name="connsiteY7" fmla="*/ 91806 h 3988106"/>
              <a:gd name="connsiteX8" fmla="*/ 91806 w 5299114"/>
              <a:gd name="connsiteY8" fmla="*/ 0 h 398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9114" h="3988106">
                <a:moveTo>
                  <a:pt x="91806" y="0"/>
                </a:moveTo>
                <a:lnTo>
                  <a:pt x="5207308" y="0"/>
                </a:lnTo>
                <a:cubicBezTo>
                  <a:pt x="5258011" y="0"/>
                  <a:pt x="5299114" y="41103"/>
                  <a:pt x="5299114" y="91806"/>
                </a:cubicBezTo>
                <a:lnTo>
                  <a:pt x="5299114" y="3896300"/>
                </a:lnTo>
                <a:cubicBezTo>
                  <a:pt x="5299114" y="3947003"/>
                  <a:pt x="5258011" y="3988106"/>
                  <a:pt x="5207308" y="3988106"/>
                </a:cubicBezTo>
                <a:lnTo>
                  <a:pt x="91806" y="3988106"/>
                </a:lnTo>
                <a:cubicBezTo>
                  <a:pt x="41103" y="3988106"/>
                  <a:pt x="0" y="3947003"/>
                  <a:pt x="0" y="3896300"/>
                </a:cubicBezTo>
                <a:lnTo>
                  <a:pt x="0" y="91806"/>
                </a:lnTo>
                <a:cubicBezTo>
                  <a:pt x="0" y="41103"/>
                  <a:pt x="41103" y="0"/>
                  <a:pt x="91806" y="0"/>
                </a:cubicBezTo>
                <a:close/>
              </a:path>
            </a:pathLst>
          </a:custGeom>
        </p:spPr>
      </p:pic>
      <p:sp>
        <p:nvSpPr>
          <p:cNvPr id="4" name="Text Placeholder 3"/>
          <p:cNvSpPr>
            <a:spLocks noGrp="1"/>
          </p:cNvSpPr>
          <p:nvPr>
            <p:ph type="body" sz="quarter" idx="12"/>
          </p:nvPr>
        </p:nvSpPr>
        <p:spPr/>
        <p:txBody>
          <a:bodyPr/>
          <a:lstStyle/>
          <a:p>
            <a:r>
              <a:rPr lang="en-GB"/>
              <a:t>Many internal threats come from poor habits, not malicious intent</a:t>
            </a:r>
          </a:p>
          <a:p>
            <a:r>
              <a:rPr lang="en-GB"/>
              <a:t>Poor physical security — unlocked server rooms, unattended laptops</a:t>
            </a:r>
          </a:p>
          <a:p>
            <a:r>
              <a:rPr lang="en-GB"/>
              <a:t>Weak vetting of visitors near sensitive systems or staff</a:t>
            </a:r>
          </a:p>
          <a:p>
            <a:r>
              <a:rPr lang="en-GB"/>
              <a:t>Visiting untrustworthy websites — malware and credential harvesting</a:t>
            </a:r>
          </a:p>
          <a:p>
            <a:r>
              <a:rPr lang="en-GB"/>
              <a:t>Largely preventable with training and enforced policies</a:t>
            </a:r>
          </a:p>
        </p:txBody>
      </p:sp>
    </p:spTree>
  </p:cSld>
  <p:clrMapOvr>
    <a:masterClrMapping/>
  </p:clrMapOvr>
</p:sld>
</file>

<file path=ppt/theme/theme1.xml><?xml version="1.0" encoding="utf-8"?>
<a:theme xmlns:a="http://schemas.openxmlformats.org/drawingml/2006/main" name="KIAN-Teaching-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venir Next LT Pro"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venir Next LT Pro"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KIAN-Teaching-Theme" id="{11411A7E-89C7-4F59-9099-0D186D345290}" vid="{682E7074-7290-43FB-ABC3-535D60216698}"/>
    </a:ext>
  </a:extLst>
</a:theme>
</file>

<file path=docProps/app.xml><?xml version="1.0" encoding="utf-8"?>
<Properties xmlns="http://schemas.openxmlformats.org/officeDocument/2006/extended-properties" xmlns:vt="http://schemas.openxmlformats.org/officeDocument/2006/docPropsVTypes">
  <Template>KIAN-Teaching-Theme</Template>
  <TotalTime>0</TotalTime>
  <Words>796</Words>
  <Application>Microsoft Office PowerPoint</Application>
  <PresentationFormat>Widescreen</PresentationFormat>
  <Paragraphs>81</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Calibri</vt:lpstr>
      <vt:lpstr>Avenir Next LT Pro</vt:lpstr>
      <vt:lpstr>Avenir Next LT Pro Demi</vt:lpstr>
      <vt:lpstr>Arial</vt:lpstr>
      <vt:lpstr>KIAN-Teaching-Theme</vt:lpstr>
      <vt:lpstr>Internal Threats</vt:lpstr>
      <vt:lpstr>Starter</vt:lpstr>
      <vt:lpstr>Objectives</vt:lpstr>
      <vt:lpstr>What Are Internal Threats?</vt:lpstr>
      <vt:lpstr>Employee Sabotage: Theft or Loss</vt:lpstr>
      <vt:lpstr>Employee Sabotage: Unauthorised Software</vt:lpstr>
      <vt:lpstr>Worksheet 1</vt:lpstr>
      <vt:lpstr>Accidental or Deliberate Damage</vt:lpstr>
      <vt:lpstr>Weak Security &amp; Unsafe Practices</vt:lpstr>
      <vt:lpstr>Worksheet 1</vt:lpstr>
      <vt:lpstr>Accidental Disclosure: Human Factors</vt:lpstr>
      <vt:lpstr>Accidental Disclosure:  Monitoring &amp; Culture</vt:lpstr>
      <vt:lpstr>Worksheet 1</vt:lpstr>
      <vt:lpstr>Case Study: Morrisons Data Leak</vt:lpstr>
      <vt:lpstr>Worksheet 1</vt:lpstr>
      <vt:lpstr>Plenary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Daniel Richardson</dc:creator>
  <cp:lastModifiedBy>Daniel Richardson</cp:lastModifiedBy>
  <cp:revision>7</cp:revision>
  <dcterms:created xsi:type="dcterms:W3CDTF">2026-05-07T10:08:45Z</dcterms:created>
  <dcterms:modified xsi:type="dcterms:W3CDTF">2026-05-31T16:37:33Z</dcterms:modified>
</cp:coreProperties>
</file>